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56" r:id="rId5"/>
    <p:sldId id="261" r:id="rId6"/>
    <p:sldId id="292" r:id="rId7"/>
    <p:sldId id="293" r:id="rId8"/>
    <p:sldId id="294" r:id="rId9"/>
    <p:sldId id="288" r:id="rId10"/>
    <p:sldId id="296" r:id="rId11"/>
    <p:sldId id="297" r:id="rId12"/>
    <p:sldId id="286" r:id="rId13"/>
    <p:sldId id="285" r:id="rId14"/>
    <p:sldId id="284" r:id="rId15"/>
    <p:sldId id="265" r:id="rId16"/>
    <p:sldId id="260" r:id="rId17"/>
    <p:sldId id="283" r:id="rId18"/>
    <p:sldId id="267" r:id="rId19"/>
    <p:sldId id="269" r:id="rId20"/>
    <p:sldId id="271" r:id="rId21"/>
    <p:sldId id="272" r:id="rId22"/>
    <p:sldId id="273" r:id="rId23"/>
    <p:sldId id="274" r:id="rId24"/>
    <p:sldId id="275" r:id="rId25"/>
    <p:sldId id="277" r:id="rId26"/>
    <p:sldId id="278" r:id="rId27"/>
    <p:sldId id="279"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7" autoAdjust="0"/>
  </p:normalViewPr>
  <p:slideViewPr>
    <p:cSldViewPr snapToGrid="0">
      <p:cViewPr varScale="1">
        <p:scale>
          <a:sx n="73" d="100"/>
          <a:sy n="73" d="100"/>
        </p:scale>
        <p:origin x="618" y="66"/>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j-lt"/>
                <a:ea typeface="+mn-ea"/>
                <a:cs typeface="+mn-cs"/>
              </a:defRPr>
            </a:pPr>
            <a:r>
              <a:rPr lang="en-US" dirty="0">
                <a:solidFill>
                  <a:schemeClr val="tx1"/>
                </a:solidFill>
                <a:latin typeface="+mj-lt"/>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j-lt"/>
              <a:ea typeface="+mn-ea"/>
              <a:cs typeface="+mn-cs"/>
            </a:defRPr>
          </a:pPr>
          <a:endParaRPr lang="en-US"/>
        </a:p>
      </c:txPr>
    </c:title>
    <c:autoTitleDeleted val="0"/>
    <c:plotArea>
      <c:layout/>
      <c:barChart>
        <c:barDir val="col"/>
        <c:grouping val="clustered"/>
        <c:varyColors val="0"/>
        <c:ser>
          <c:idx val="0"/>
          <c:order val="0"/>
          <c:spPr>
            <a:pattFill prst="dkUpDiag">
              <a:fgClr>
                <a:schemeClr val="accent1"/>
              </a:fgClr>
              <a:bgClr>
                <a:schemeClr val="accent2"/>
              </a:bgClr>
            </a:pattFill>
            <a:ln>
              <a:noFill/>
            </a:ln>
            <a:effectLst/>
          </c:spPr>
          <c:invertIfNegative val="0"/>
          <c:val>
            <c:numRef>
              <c:f>Sheet1!$B$2:$B$6</c:f>
              <c:numCache>
                <c:formatCode>[$$-409]#,##0</c:formatCode>
                <c:ptCount val="5"/>
                <c:pt idx="0">
                  <c:v>0</c:v>
                </c:pt>
                <c:pt idx="1">
                  <c:v>6750</c:v>
                </c:pt>
                <c:pt idx="2">
                  <c:v>33750</c:v>
                </c:pt>
                <c:pt idx="3">
                  <c:v>135000</c:v>
                </c:pt>
                <c:pt idx="4">
                  <c:v>270000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20YY</c:v>
                      </c:pt>
                      <c:pt idx="1">
                        <c:v>20YY</c:v>
                      </c:pt>
                      <c:pt idx="2">
                        <c:v>20YY</c:v>
                      </c:pt>
                      <c:pt idx="3">
                        <c:v>20YY</c:v>
                      </c:pt>
                      <c:pt idx="4">
                        <c:v>20YY</c:v>
                      </c:pt>
                    </c:strCache>
                  </c:strRef>
                </c15:cat>
              </c15:filteredCategoryTitle>
            </c:ext>
            <c:ext xmlns:c16="http://schemas.microsoft.com/office/drawing/2014/chart" uri="{C3380CC4-5D6E-409C-BE32-E72D297353CC}">
              <c16:uniqueId val="{00000000-BEC1-46F8-924B-6328805B1815}"/>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7389-4116-BE49-3E1B5920BDBF}"/>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7389-4116-BE49-3E1B5920BDBF}"/>
              </c:ext>
            </c:extLst>
          </c:dPt>
          <c:dPt>
            <c:idx val="2"/>
            <c:bubble3D val="0"/>
            <c:spPr>
              <a:solidFill>
                <a:schemeClr val="accent3"/>
              </a:solidFill>
              <a:ln w="19050">
                <a:noFill/>
              </a:ln>
              <a:effectLst/>
            </c:spPr>
            <c:extLst>
              <c:ext xmlns:c16="http://schemas.microsoft.com/office/drawing/2014/chart" uri="{C3380CC4-5D6E-409C-BE32-E72D297353CC}">
                <c16:uniqueId val="{00000005-7389-4116-BE49-3E1B5920BDBF}"/>
              </c:ext>
            </c:extLst>
          </c:dPt>
          <c:dPt>
            <c:idx val="3"/>
            <c:bubble3D val="0"/>
            <c:spPr>
              <a:solidFill>
                <a:schemeClr val="accent3">
                  <a:lumMod val="50000"/>
                </a:schemeClr>
              </a:solidFill>
              <a:ln w="19050">
                <a:noFill/>
              </a:ln>
              <a:effectLst/>
            </c:spPr>
            <c:extLst>
              <c:ext xmlns:c16="http://schemas.microsoft.com/office/drawing/2014/chart" uri="{C3380CC4-5D6E-409C-BE32-E72D297353CC}">
                <c16:uniqueId val="{00000007-7389-4116-BE49-3E1B5920BDBF}"/>
              </c:ext>
            </c:extLst>
          </c:dPt>
          <c:dLbls>
            <c:dLbl>
              <c:idx val="0"/>
              <c:layout>
                <c:manualLayout>
                  <c:x val="4.698224024235706E-2"/>
                  <c:y val="8.80812184187406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9-4116-BE49-3E1B5920BDBF}"/>
                </c:ext>
              </c:extLst>
            </c:dLbl>
            <c:dLbl>
              <c:idx val="1"/>
              <c:layout>
                <c:manualLayout>
                  <c:x val="-5.5524465740967477E-2"/>
                  <c:y val="6.90366306525264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89-4116-BE49-3E1B5920BDBF}"/>
                </c:ext>
              </c:extLst>
            </c:dLbl>
            <c:dLbl>
              <c:idx val="2"/>
              <c:layout>
                <c:manualLayout>
                  <c:x val="-2.9897789245136312E-2"/>
                  <c:y val="-9.04617918895174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89-4116-BE49-3E1B5920BDBF}"/>
                </c:ext>
              </c:extLst>
            </c:dLbl>
            <c:dLbl>
              <c:idx val="3"/>
              <c:layout>
                <c:manualLayout>
                  <c:x val="3.2033345619788829E-2"/>
                  <c:y val="-0.12617039395116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89-4116-BE49-3E1B5920BDBF}"/>
                </c:ext>
              </c:extLst>
            </c:dLbl>
            <c:numFmt formatCode="[$$-409]#,##0"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bg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7389-4116-BE49-3E1B5920BDBF}"/>
            </c:ext>
          </c:extLst>
        </c:ser>
        <c:dLbls>
          <c:showLegendKey val="0"/>
          <c:showVal val="0"/>
          <c:showCatName val="0"/>
          <c:showSerName val="0"/>
          <c:showPercent val="0"/>
          <c:showBubbleSize val="0"/>
          <c:showLeaderLines val="0"/>
        </c:dLbls>
        <c:firstSliceAng val="31"/>
        <c:holeSize val="1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9/8/2019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9/8/2019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16</a:t>
            </a:fld>
            <a:endParaRPr lang="en-US" noProof="0" dirty="0"/>
          </a:p>
        </p:txBody>
      </p:sp>
    </p:spTree>
    <p:extLst>
      <p:ext uri="{BB962C8B-B14F-4D97-AF65-F5344CB8AC3E}">
        <p14:creationId xmlns:p14="http://schemas.microsoft.com/office/powerpoint/2010/main" val="326493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17</a:t>
            </a:fld>
            <a:endParaRPr lang="en-US" noProof="0" dirty="0"/>
          </a:p>
        </p:txBody>
      </p:sp>
    </p:spTree>
    <p:extLst>
      <p:ext uri="{BB962C8B-B14F-4D97-AF65-F5344CB8AC3E}">
        <p14:creationId xmlns:p14="http://schemas.microsoft.com/office/powerpoint/2010/main" val="4279919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323948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3872071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384921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21</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22</a:t>
            </a:fld>
            <a:endParaRPr lang="en-US" noProof="0" dirty="0"/>
          </a:p>
        </p:txBody>
      </p:sp>
    </p:spTree>
    <p:extLst>
      <p:ext uri="{BB962C8B-B14F-4D97-AF65-F5344CB8AC3E}">
        <p14:creationId xmlns:p14="http://schemas.microsoft.com/office/powerpoint/2010/main" val="3740276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23</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24</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25</a:t>
            </a:fld>
            <a:endParaRPr lang="en-US" noProof="0" dirty="0"/>
          </a:p>
        </p:txBody>
      </p:sp>
    </p:spTree>
    <p:extLst>
      <p:ext uri="{BB962C8B-B14F-4D97-AF65-F5344CB8AC3E}">
        <p14:creationId xmlns:p14="http://schemas.microsoft.com/office/powerpoint/2010/main" val="114566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6892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9</a:t>
            </a:fld>
            <a:endParaRPr lang="en-US" noProof="0" dirty="0"/>
          </a:p>
        </p:txBody>
      </p:sp>
    </p:spTree>
    <p:extLst>
      <p:ext uri="{BB962C8B-B14F-4D97-AF65-F5344CB8AC3E}">
        <p14:creationId xmlns:p14="http://schemas.microsoft.com/office/powerpoint/2010/main" val="333941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10</a:t>
            </a:fld>
            <a:endParaRPr lang="en-US" noProof="0" dirty="0"/>
          </a:p>
        </p:txBody>
      </p:sp>
    </p:spTree>
    <p:extLst>
      <p:ext uri="{BB962C8B-B14F-4D97-AF65-F5344CB8AC3E}">
        <p14:creationId xmlns:p14="http://schemas.microsoft.com/office/powerpoint/2010/main" val="192927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11</a:t>
            </a:fld>
            <a:endParaRPr lang="en-US" noProof="0" dirty="0"/>
          </a:p>
        </p:txBody>
      </p:sp>
    </p:spTree>
    <p:extLst>
      <p:ext uri="{BB962C8B-B14F-4D97-AF65-F5344CB8AC3E}">
        <p14:creationId xmlns:p14="http://schemas.microsoft.com/office/powerpoint/2010/main" val="6934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12</a:t>
            </a:fld>
            <a:endParaRPr lang="en-US" noProof="0" dirty="0"/>
          </a:p>
        </p:txBody>
      </p:sp>
    </p:spTree>
    <p:extLst>
      <p:ext uri="{BB962C8B-B14F-4D97-AF65-F5344CB8AC3E}">
        <p14:creationId xmlns:p14="http://schemas.microsoft.com/office/powerpoint/2010/main" val="5967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13</a:t>
            </a:fld>
            <a:endParaRPr lang="en-US"/>
          </a:p>
        </p:txBody>
      </p:sp>
    </p:spTree>
    <p:extLst>
      <p:ext uri="{BB962C8B-B14F-4D97-AF65-F5344CB8AC3E}">
        <p14:creationId xmlns:p14="http://schemas.microsoft.com/office/powerpoint/2010/main" val="19478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14</a:t>
            </a:fld>
            <a:endParaRPr lang="en-US" noProof="0" dirty="0"/>
          </a:p>
        </p:txBody>
      </p:sp>
    </p:spTree>
    <p:extLst>
      <p:ext uri="{BB962C8B-B14F-4D97-AF65-F5344CB8AC3E}">
        <p14:creationId xmlns:p14="http://schemas.microsoft.com/office/powerpoint/2010/main" val="13437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15</a:t>
            </a:fld>
            <a:endParaRPr lang="en-US" noProof="0" dirty="0"/>
          </a:p>
        </p:txBody>
      </p:sp>
    </p:spTree>
    <p:extLst>
      <p:ext uri="{BB962C8B-B14F-4D97-AF65-F5344CB8AC3E}">
        <p14:creationId xmlns:p14="http://schemas.microsoft.com/office/powerpoint/2010/main" val="135592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3 x Image Bullets Righ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Oval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Oval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a:lstStyle>
            <a:lvl1pPr marL="0" indent="0" algn="l">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a:lstStyle>
            <a:lvl1pPr marL="0" indent="0" algn="l">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a:lstStyle>
            <a:lvl1pPr marL="0" indent="0" algn="l">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a:lstStyle>
            <a:lvl1pPr marL="0" indent="0" algn="l">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a:lstStyle>
            <a:lvl1pPr marL="0" indent="0" algn="l">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a:lstStyle>
            <a:lvl1pPr marL="0" indent="0" algn="l">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grpSp>
        <p:nvGrpSpPr>
          <p:cNvPr id="22" name="Group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Freeform: Shape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8" name="Picture Placeholder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a:lstStyle>
            <a:lvl1pPr marL="0" indent="0">
              <a:buNone/>
              <a:defRPr/>
            </a:lvl1pPr>
          </a:lstStyle>
          <a:p>
            <a:r>
              <a:rPr lang="en-US" noProof="0"/>
              <a:t>Click icon to add picture</a:t>
            </a:r>
            <a:endParaRPr lang="en-US" noProof="0" dirty="0"/>
          </a:p>
        </p:txBody>
      </p:sp>
      <p:sp>
        <p:nvSpPr>
          <p:cNvPr id="39" name="Picture Placeholder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a:lstStyle>
            <a:lvl1pPr marL="0" indent="0">
              <a:buNone/>
              <a:defRPr/>
            </a:lvl1pPr>
          </a:lstStyle>
          <a:p>
            <a:r>
              <a:rPr lang="en-US" noProof="0"/>
              <a:t>Click icon to add picture</a:t>
            </a:r>
            <a:endParaRPr lang="en-US" noProof="0" dirty="0"/>
          </a:p>
        </p:txBody>
      </p:sp>
      <p:sp>
        <p:nvSpPr>
          <p:cNvPr id="40" name="Picture Placeholder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a:lstStyle>
            <a:lvl1pPr marL="0" indent="0">
              <a:buNone/>
              <a:defRPr/>
            </a:lvl1pPr>
          </a:lstStyle>
          <a:p>
            <a:r>
              <a:rPr lang="en-US" noProof="0"/>
              <a:t>Click icon to add picture</a:t>
            </a:r>
            <a:endParaRPr lang="en-US" noProof="0" dirty="0"/>
          </a:p>
        </p:txBody>
      </p:sp>
      <p:cxnSp>
        <p:nvCxnSpPr>
          <p:cNvPr id="36" name="Straight Connector 35" descr="First divider line on slide">
            <a:extLst>
              <a:ext uri="{FF2B5EF4-FFF2-40B4-BE49-F238E27FC236}">
                <a16:creationId xmlns:a16="http://schemas.microsoft.com/office/drawing/2014/main" id="{A140998F-B877-4BDC-843C-0071F5066380}"/>
              </a:ext>
              <a:ext uri="{C183D7F6-B498-43B3-948B-1728B52AA6E4}">
                <adec:decorative xmlns:adec="http://schemas.microsoft.com/office/drawing/2017/decorative" val="1"/>
              </a:ext>
            </a:extLst>
          </p:cNvPr>
          <p:cNvCxnSpPr>
            <a:cxnSpLocks/>
          </p:cNvCxnSpPr>
          <p:nvPr userDrawn="1"/>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Second divider line on slide">
            <a:extLst>
              <a:ext uri="{FF2B5EF4-FFF2-40B4-BE49-F238E27FC236}">
                <a16:creationId xmlns:a16="http://schemas.microsoft.com/office/drawing/2014/main" id="{2084D353-BE8A-4AAA-8BEC-B71CEE9DD7A1}"/>
              </a:ext>
              <a:ext uri="{C183D7F6-B498-43B3-948B-1728B52AA6E4}">
                <adec:decorative xmlns:adec="http://schemas.microsoft.com/office/drawing/2017/decorative" val="1"/>
              </a:ext>
            </a:extLst>
          </p:cNvPr>
          <p:cNvCxnSpPr>
            <a:cxnSpLocks/>
          </p:cNvCxnSpPr>
          <p:nvPr userDrawn="1"/>
        </p:nvCxnSpPr>
        <p:spPr>
          <a:xfrm flipH="1">
            <a:off x="8768283" y="4109914"/>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91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3 Column Image Bullets">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Oval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a:lstStyle>
            <a:lvl1pPr marL="0" indent="0" algn="ctr">
              <a:buNone/>
              <a:defRPr sz="1600"/>
            </a:lvl1pPr>
          </a:lstStyle>
          <a:p>
            <a:pPr lvl="0"/>
            <a:r>
              <a:rPr lang="en-US" noProof="0"/>
              <a:t>Bullet Description</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a:lstStyle>
            <a:lvl1pPr marL="0" indent="0" algn="ctr">
              <a:buNone/>
              <a:defRPr b="1">
                <a:latin typeface="+mj-lt"/>
              </a:defRPr>
            </a:lvl1pPr>
          </a:lstStyle>
          <a:p>
            <a:pPr lvl="0"/>
            <a:r>
              <a:rPr lang="en-US" noProof="0"/>
              <a:t>Bullet 4</a:t>
            </a:r>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20" name="Picture Placeholder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a:lstStyle>
            <a:lvl1pPr marL="0" indent="0">
              <a:buNone/>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a:lstStyle>
            <a:lvl1pPr marL="0" indent="0">
              <a:buNone/>
              <a:defRPr/>
            </a:lvl1pPr>
          </a:lstStyle>
          <a:p>
            <a:r>
              <a:rPr lang="en-US" noProof="0"/>
              <a:t>Click icon to add picture</a:t>
            </a:r>
            <a:endParaRPr lang="en-US" noProof="0" dirty="0"/>
          </a:p>
        </p:txBody>
      </p:sp>
      <p:sp>
        <p:nvSpPr>
          <p:cNvPr id="22" name="Picture Placeholder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a:lstStyle>
            <a:lvl1pPr marL="0" indent="0">
              <a:buNone/>
              <a:defRPr/>
            </a:lvl1pPr>
          </a:lstStyle>
          <a:p>
            <a:r>
              <a:rPr lang="en-US" noProof="0"/>
              <a:t>Click icon to add picture</a:t>
            </a:r>
            <a:endParaRPr lang="en-US" noProof="0" dirty="0"/>
          </a:p>
        </p:txBody>
      </p:sp>
      <p:cxnSp>
        <p:nvCxnSpPr>
          <p:cNvPr id="23" name="Straight Connector 22" descr="First divider line on slide">
            <a:extLst>
              <a:ext uri="{FF2B5EF4-FFF2-40B4-BE49-F238E27FC236}">
                <a16:creationId xmlns:a16="http://schemas.microsoft.com/office/drawing/2014/main" id="{82D5D2B4-7BAC-4C27-8D68-12365C7E7EF4}"/>
              </a:ext>
              <a:ext uri="{C183D7F6-B498-43B3-948B-1728B52AA6E4}">
                <adec:decorative xmlns:adec="http://schemas.microsoft.com/office/drawing/2017/decorative" val="1"/>
              </a:ext>
            </a:extLst>
          </p:cNvPr>
          <p:cNvCxnSpPr>
            <a:cxnSpLocks/>
          </p:cNvCxnSpPr>
          <p:nvPr userDrawn="1"/>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7D9203C1-910E-4AFC-95E0-13BF40D08831}"/>
              </a:ext>
              <a:ext uri="{C183D7F6-B498-43B3-948B-1728B52AA6E4}">
                <adec:decorative xmlns:adec="http://schemas.microsoft.com/office/drawing/2017/decorative" val="1"/>
              </a:ext>
            </a:extLst>
          </p:cNvPr>
          <p:cNvCxnSpPr>
            <a:cxnSpLocks/>
          </p:cNvCxnSpPr>
          <p:nvPr userDrawn="1"/>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5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Image Bullets">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Oval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Oval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a:lstStyle>
            <a:lvl1pPr marL="0" indent="0" algn="ctr">
              <a:buNone/>
              <a:defRPr sz="1600"/>
            </a:lvl1pPr>
          </a:lstStyle>
          <a:p>
            <a:pPr lvl="0"/>
            <a:r>
              <a:rPr lang="en-US" noProof="0"/>
              <a:t>Bullet Description</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a:lstStyle>
            <a:lvl1pPr marL="0" indent="0" algn="ctr">
              <a:buNone/>
              <a:defRPr b="1">
                <a:latin typeface="+mj-lt"/>
              </a:defRPr>
            </a:lvl1pPr>
          </a:lstStyle>
          <a:p>
            <a:pPr lvl="0"/>
            <a:r>
              <a:rPr lang="en-US" noProof="0"/>
              <a:t>Bullet 4</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a:lstStyle>
            <a:lvl1pPr marL="0" indent="0" algn="ctr">
              <a:buNone/>
              <a:defRPr b="1">
                <a:latin typeface="+mj-lt"/>
              </a:defRPr>
            </a:lvl1pPr>
          </a:lstStyle>
          <a:p>
            <a:pPr lvl="0"/>
            <a:r>
              <a:rPr lang="en-US" noProof="0"/>
              <a:t>Bullet 5</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4" name="Picture Placeholder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32" name="Picture Placeholder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33" name="Picture Placeholder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34" name="Picture Placeholder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a:lstStyle>
            <a:lvl1pPr marL="0" indent="0">
              <a:buNone/>
              <a:defRPr/>
            </a:lvl1pPr>
          </a:lstStyle>
          <a:p>
            <a:r>
              <a:rPr lang="en-US" noProof="0"/>
              <a:t>Click icon to add picture</a:t>
            </a:r>
            <a:endParaRPr lang="en-US" noProof="0" dirty="0"/>
          </a:p>
        </p:txBody>
      </p:sp>
      <p:sp>
        <p:nvSpPr>
          <p:cNvPr id="35" name="Picture Placeholder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a:lstStyle>
            <a:lvl1pPr marL="0" indent="0">
              <a:buNone/>
              <a:defRPr/>
            </a:lvl1pPr>
          </a:lstStyle>
          <a:p>
            <a:r>
              <a:rPr lang="en-US" noProof="0"/>
              <a:t>Click icon to add picture</a:t>
            </a:r>
            <a:endParaRPr lang="en-US" noProof="0" dirty="0"/>
          </a:p>
        </p:txBody>
      </p:sp>
      <p:cxnSp>
        <p:nvCxnSpPr>
          <p:cNvPr id="25" name="Straight Connector 24" descr="First divider line on slide">
            <a:extLst>
              <a:ext uri="{FF2B5EF4-FFF2-40B4-BE49-F238E27FC236}">
                <a16:creationId xmlns:a16="http://schemas.microsoft.com/office/drawing/2014/main" id="{402BCAE3-72EC-4098-A211-3555BFDE932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descr="Second divider line on slide">
            <a:extLst>
              <a:ext uri="{FF2B5EF4-FFF2-40B4-BE49-F238E27FC236}">
                <a16:creationId xmlns:a16="http://schemas.microsoft.com/office/drawing/2014/main" id="{94A08494-9C0E-4AAF-BE9A-166FE994DABC}"/>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Third divider line on slide">
            <a:extLst>
              <a:ext uri="{FF2B5EF4-FFF2-40B4-BE49-F238E27FC236}">
                <a16:creationId xmlns:a16="http://schemas.microsoft.com/office/drawing/2014/main" id="{698FE6A1-AEF7-4FD7-A689-908A6B9CC06E}"/>
              </a:ext>
              <a:ext uri="{C183D7F6-B498-43B3-948B-1728B52AA6E4}">
                <adec:decorative xmlns:adec="http://schemas.microsoft.com/office/drawing/2017/decorative" val="1"/>
              </a:ext>
            </a:extLst>
          </p:cNvPr>
          <p:cNvCxnSpPr>
            <a:cxnSpLocks/>
          </p:cNvCxnSpPr>
          <p:nvPr userDrawn="1"/>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descr="Fourth divider line on slide">
            <a:extLst>
              <a:ext uri="{FF2B5EF4-FFF2-40B4-BE49-F238E27FC236}">
                <a16:creationId xmlns:a16="http://schemas.microsoft.com/office/drawing/2014/main" id="{636DD6E3-6313-40D8-B03E-60E2E5A6979D}"/>
              </a:ext>
              <a:ext uri="{C183D7F6-B498-43B3-948B-1728B52AA6E4}">
                <adec:decorative xmlns:adec="http://schemas.microsoft.com/office/drawing/2017/decorative" val="1"/>
              </a:ext>
            </a:extLst>
          </p:cNvPr>
          <p:cNvCxnSpPr>
            <a:cxnSpLocks/>
          </p:cNvCxnSpPr>
          <p:nvPr userDrawn="1"/>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3 x Image Bullets Left">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Picture Placeholder 3">
            <a:extLst>
              <a:ext uri="{FF2B5EF4-FFF2-40B4-BE49-F238E27FC236}">
                <a16:creationId xmlns:a16="http://schemas.microsoft.com/office/drawing/2014/main" id="{831AC394-0DDA-6F4A-B2D3-6D95CD866486}"/>
              </a:ext>
            </a:extLst>
          </p:cNvPr>
          <p:cNvSpPr>
            <a:spLocks noGrp="1"/>
          </p:cNvSpPr>
          <p:nvPr>
            <p:ph type="pic" sz="quarter" idx="27"/>
          </p:nvPr>
        </p:nvSpPr>
        <p:spPr>
          <a:xfrm>
            <a:off x="1086454" y="2358091"/>
            <a:ext cx="854075" cy="854075"/>
          </a:xfrm>
        </p:spPr>
        <p:txBody>
          <a:bodyPr/>
          <a:lstStyle>
            <a:lvl1pPr marL="0" indent="0">
              <a:buNone/>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B1A58D5B-A4BA-F446-90DA-1B6B207869A8}"/>
              </a:ext>
            </a:extLst>
          </p:cNvPr>
          <p:cNvSpPr>
            <a:spLocks noGrp="1"/>
          </p:cNvSpPr>
          <p:nvPr>
            <p:ph type="pic" sz="quarter" idx="28"/>
          </p:nvPr>
        </p:nvSpPr>
        <p:spPr>
          <a:xfrm>
            <a:off x="3380176" y="2358091"/>
            <a:ext cx="854075" cy="854075"/>
          </a:xfrm>
        </p:spPr>
        <p:txBody>
          <a:bodyPr/>
          <a:lstStyle>
            <a:lvl1pPr marL="0" indent="0">
              <a:buNone/>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912C149-C249-1940-AF83-360853E78C26}"/>
              </a:ext>
            </a:extLst>
          </p:cNvPr>
          <p:cNvSpPr>
            <a:spLocks noGrp="1"/>
          </p:cNvSpPr>
          <p:nvPr>
            <p:ph type="pic" sz="quarter" idx="29"/>
          </p:nvPr>
        </p:nvSpPr>
        <p:spPr>
          <a:xfrm>
            <a:off x="5673898" y="2358091"/>
            <a:ext cx="854075" cy="854075"/>
          </a:xfrm>
        </p:spPr>
        <p:txBody>
          <a:bodyPr/>
          <a:lstStyle>
            <a:lvl1pPr marL="0" indent="0">
              <a:buNone/>
              <a:defRPr/>
            </a:lvl1pPr>
          </a:lstStyle>
          <a:p>
            <a:r>
              <a:rPr lang="en-US" noProof="0"/>
              <a:t>Click icon to add picture</a:t>
            </a:r>
            <a:endParaRPr lang="en-US" noProof="0" dirty="0"/>
          </a:p>
        </p:txBody>
      </p:sp>
      <p:sp>
        <p:nvSpPr>
          <p:cNvPr id="42" name="Rectangle 41">
            <a:extLst>
              <a:ext uri="{FF2B5EF4-FFF2-40B4-BE49-F238E27FC236}">
                <a16:creationId xmlns:a16="http://schemas.microsoft.com/office/drawing/2014/main"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Picture Placeholder 40">
            <a:extLst>
              <a:ext uri="{FF2B5EF4-FFF2-40B4-BE49-F238E27FC236}">
                <a16:creationId xmlns:a16="http://schemas.microsoft.com/office/drawing/2014/main"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a:lstStyle>
            <a:lvl1pPr marL="0" indent="0" algn="ctr">
              <a:buNone/>
              <a:defRPr sz="1600"/>
            </a:lvl1pPr>
          </a:lstStyle>
          <a:p>
            <a:pPr lvl="0"/>
            <a:r>
              <a:rPr lang="en-US" noProof="0"/>
              <a:t>Bullet Description</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a:lstStyle>
            <a:lvl1pPr marL="0" indent="0" algn="ctr">
              <a:buNone/>
              <a:defRPr sz="1600"/>
            </a:lvl1pPr>
          </a:lstStyle>
          <a:p>
            <a:pPr lvl="0"/>
            <a:r>
              <a:rPr lang="en-US" noProof="0"/>
              <a:t>Bullet Description</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a:lstStyle>
            <a:lvl1pPr marL="0" indent="0" algn="ctr">
              <a:buNone/>
              <a:defRPr b="1">
                <a:latin typeface="+mj-lt"/>
              </a:defRPr>
            </a:lvl1pPr>
          </a:lstStyle>
          <a:p>
            <a:pPr lvl="0"/>
            <a:r>
              <a:rPr lang="en-US" noProof="0"/>
              <a:t>Bullet 1</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a:lstStyle>
            <a:lvl1pPr marL="0" indent="0" algn="ctr">
              <a:buNone/>
              <a:defRPr b="1">
                <a:latin typeface="+mj-lt"/>
              </a:defRPr>
            </a:lvl1pPr>
          </a:lstStyle>
          <a:p>
            <a:pPr lvl="0"/>
            <a:r>
              <a:rPr lang="en-US" noProof="0"/>
              <a:t>Bullet 2</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a:lstStyle>
            <a:lvl1pPr marL="0" indent="0" algn="ctr">
              <a:buNone/>
              <a:defRPr b="1">
                <a:latin typeface="+mj-lt"/>
              </a:defRPr>
            </a:lvl1pPr>
          </a:lstStyle>
          <a:p>
            <a:pPr lvl="0"/>
            <a:r>
              <a:rPr lang="en-US" noProof="0"/>
              <a:t>Bullet 3</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a:lstStyle>
            <a:lvl1pPr marL="0" indent="0" algn="ctr">
              <a:buNone/>
              <a:defRPr sz="1600"/>
            </a:lvl1pPr>
          </a:lstStyle>
          <a:p>
            <a:pPr lvl="0"/>
            <a:r>
              <a:rPr lang="en-US" noProof="0"/>
              <a:t>Bullet Description</a:t>
            </a:r>
          </a:p>
        </p:txBody>
      </p:sp>
      <p:sp>
        <p:nvSpPr>
          <p:cNvPr id="51" name="Octagon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Oval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3" name="Oval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Oval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55" name="Slide Number Placeholder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a:lstStyle/>
          <a:p>
            <a:fld id="{19B51A1E-902D-48AF-9020-955120F399B6}" type="slidenum">
              <a:rPr lang="en-US" noProof="0" smtClean="0"/>
              <a:pPr/>
              <a:t>‹#›</a:t>
            </a:fld>
            <a:endParaRPr lang="en-US" noProof="0" dirty="0"/>
          </a:p>
        </p:txBody>
      </p:sp>
      <p:cxnSp>
        <p:nvCxnSpPr>
          <p:cNvPr id="23" name="Straight Connector 22" descr="First divider line on slide">
            <a:extLst>
              <a:ext uri="{FF2B5EF4-FFF2-40B4-BE49-F238E27FC236}">
                <a16:creationId xmlns:a16="http://schemas.microsoft.com/office/drawing/2014/main" id="{7FE1F4E8-B411-4807-9D24-A045EE06CFD9}"/>
              </a:ext>
              <a:ext uri="{C183D7F6-B498-43B3-948B-1728B52AA6E4}">
                <adec:decorative xmlns:adec="http://schemas.microsoft.com/office/drawing/2017/decorative" val="1"/>
              </a:ext>
            </a:extLst>
          </p:cNvPr>
          <p:cNvCxnSpPr>
            <a:cxnSpLocks/>
          </p:cNvCxnSpPr>
          <p:nvPr userDrawn="1"/>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descr="Second divider line on slide">
            <a:extLst>
              <a:ext uri="{FF2B5EF4-FFF2-40B4-BE49-F238E27FC236}">
                <a16:creationId xmlns:a16="http://schemas.microsoft.com/office/drawing/2014/main" id="{8C3F648E-45E5-403C-973E-2BEED634B269}"/>
              </a:ext>
              <a:ext uri="{C183D7F6-B498-43B3-948B-1728B52AA6E4}">
                <adec:decorative xmlns:adec="http://schemas.microsoft.com/office/drawing/2017/decorative" val="1"/>
              </a:ext>
            </a:extLst>
          </p:cNvPr>
          <p:cNvCxnSpPr>
            <a:cxnSpLocks/>
          </p:cNvCxnSpPr>
          <p:nvPr userDrawn="1"/>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31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6" r:id="rId23"/>
    <p:sldLayoutId id="2147483687" r:id="rId24"/>
    <p:sldLayoutId id="2147483689" r:id="rId25"/>
    <p:sldLayoutId id="2147483690" r:id="rId26"/>
    <p:sldLayoutId id="2147483688" r:id="rId27"/>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56.jpe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0.png"/><Relationship Id="rId7"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59.svg"/><Relationship Id="rId11" Type="http://schemas.openxmlformats.org/officeDocument/2006/relationships/image" Target="../media/image63.sv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svg"/><Relationship Id="rId9" Type="http://schemas.openxmlformats.org/officeDocument/2006/relationships/image" Target="../media/image61.svg"/></Relationships>
</file>

<file path=ppt/slides/_rels/slide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4.svg"/><Relationship Id="rId3" Type="http://schemas.openxmlformats.org/officeDocument/2006/relationships/image" Target="../media/image65.jpe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68.svg"/><Relationship Id="rId11" Type="http://schemas.openxmlformats.org/officeDocument/2006/relationships/hyperlink" Target="http://www.fabrikcam.com/" TargetMode="External"/><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5.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Hemp Chain</a:t>
            </a:r>
          </a:p>
        </p:txBody>
      </p:sp>
      <p:pic>
        <p:nvPicPr>
          <p:cNvPr id="15" name="Picture 14" title="Placeholder Logo">
            <a:extLst>
              <a:ext uri="{FF2B5EF4-FFF2-40B4-BE49-F238E27FC236}">
                <a16:creationId xmlns:a16="http://schemas.microsoft.com/office/drawing/2014/main" id="{E59089BD-A05A-4E28-AFD9-50A72EA811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960" t="11382" r="12962" b="31756"/>
          <a:stretch/>
        </p:blipFill>
        <p:spPr>
          <a:xfrm>
            <a:off x="352184" y="2001190"/>
            <a:ext cx="1347064" cy="703232"/>
          </a:xfrm>
          <a:prstGeom prst="rect">
            <a:avLst/>
          </a:prstGeom>
        </p:spPr>
      </p:pic>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solidFill>
            <a:schemeClr val="accent1">
              <a:alpha val="90000"/>
            </a:schemeClr>
          </a:solidFill>
        </p:spPr>
        <p:txBody>
          <a:bodyPr/>
          <a:lstStyle/>
          <a:p>
            <a:r>
              <a:rPr lang="en-US" dirty="0"/>
              <a:t>Pitch Deck Tagline</a:t>
            </a:r>
            <a:br>
              <a:rPr lang="en-US" dirty="0"/>
            </a:br>
            <a:r>
              <a:rPr lang="en-US" dirty="0"/>
              <a:t>Can Extend to Two Lines</a:t>
            </a: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Solution</a:t>
            </a:r>
          </a:p>
        </p:txBody>
      </p:sp>
      <p:pic>
        <p:nvPicPr>
          <p:cNvPr id="93" name="Picture Placeholder 92" descr="magnifying glass">
            <a:extLst>
              <a:ext uri="{FF2B5EF4-FFF2-40B4-BE49-F238E27FC236}">
                <a16:creationId xmlns:a16="http://schemas.microsoft.com/office/drawing/2014/main" id="{EAF3579C-5F54-BD44-AD76-C07BBA5EFEA7}"/>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Clean </a:t>
            </a:r>
            <a:br>
              <a:rPr lang="en-US" dirty="0"/>
            </a:br>
            <a:r>
              <a:rPr lang="en-US" dirty="0"/>
              <a:t>Water</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Lorem ipsum dolor sit amet, consectetuer adipiscing elit</a:t>
            </a:r>
          </a:p>
        </p:txBody>
      </p:sp>
      <p:pic>
        <p:nvPicPr>
          <p:cNvPr id="95" name="Picture Placeholder 94" descr="foliage">
            <a:extLst>
              <a:ext uri="{FF2B5EF4-FFF2-40B4-BE49-F238E27FC236}">
                <a16:creationId xmlns:a16="http://schemas.microsoft.com/office/drawing/2014/main" id="{1B98F2ED-22A7-8047-A12B-3AE19B270198}"/>
              </a:ext>
            </a:extLst>
          </p:cNvPr>
          <p:cNvPicPr>
            <a:picLocks noGrp="1" noChangeAspect="1"/>
          </p:cNvPicPr>
          <p:nvPr>
            <p:ph type="pic" sz="quarter" idx="28"/>
          </p:nvPr>
        </p:nvPicPr>
        <p:blipFill>
          <a:blip r:embed="rId5">
            <a:extLst>
              <a:ext uri="{96DAC541-7B7A-43D3-8B79-37D633B846F1}">
                <asvg:svgBlip xmlns:asvg="http://schemas.microsoft.com/office/drawing/2016/SVG/main" r:embed="rId6"/>
              </a:ext>
            </a:extLst>
          </a:blip>
          <a:srcRect/>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Evergreen</a:t>
            </a:r>
            <a:br>
              <a:rPr lang="en-US" dirty="0"/>
            </a:br>
            <a:r>
              <a:rPr lang="en-US" dirty="0"/>
              <a:t>Foliage</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Lorem ipsum dolor sit amet, consectetuer adipiscing elit</a:t>
            </a:r>
          </a:p>
        </p:txBody>
      </p:sp>
      <p:pic>
        <p:nvPicPr>
          <p:cNvPr id="97" name="Picture Placeholder 96" descr="apple">
            <a:extLst>
              <a:ext uri="{FF2B5EF4-FFF2-40B4-BE49-F238E27FC236}">
                <a16:creationId xmlns:a16="http://schemas.microsoft.com/office/drawing/2014/main" id="{41A48230-7A6F-634A-84FA-2508F0A6B9D5}"/>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Healthy </a:t>
            </a:r>
            <a:br>
              <a:rPr lang="en-US" dirty="0"/>
            </a:br>
            <a:r>
              <a:rPr lang="en-US" dirty="0"/>
              <a:t>Vegetables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Lorem ipsum dolor sit amet, consectetuer adipiscing elit</a:t>
            </a:r>
          </a:p>
        </p:txBody>
      </p:sp>
      <p:pic>
        <p:nvPicPr>
          <p:cNvPr id="12" name="Picture Placeholder 11" descr="aerial image of trees, forest">
            <a:extLst>
              <a:ext uri="{FF2B5EF4-FFF2-40B4-BE49-F238E27FC236}">
                <a16:creationId xmlns:a16="http://schemas.microsoft.com/office/drawing/2014/main" id="{8DE8CF4E-7F06-3246-808D-A52256A2A35C}"/>
              </a:ext>
            </a:extLst>
          </p:cNvPr>
          <p:cNvPicPr>
            <a:picLocks noGrp="1" noChangeAspect="1"/>
          </p:cNvPicPr>
          <p:nvPr>
            <p:ph type="pic" sz="quarter" idx="25"/>
          </p:nvPr>
        </p:nvPicPr>
        <p:blipFill>
          <a:blip r:embed="rId9"/>
          <a:srcRect l="93" r="93"/>
          <a:stretch>
            <a:fillRect/>
          </a:stretch>
        </p:blipFill>
        <p:spPr/>
      </p:pic>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6836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ater, waves, sandy shore">
            <a:extLst>
              <a:ext uri="{FF2B5EF4-FFF2-40B4-BE49-F238E27FC236}">
                <a16:creationId xmlns:a16="http://schemas.microsoft.com/office/drawing/2014/main" id="{3C93D08A-A6C3-0E48-9CD7-3960B2A050BE}"/>
              </a:ext>
            </a:extLst>
          </p:cNvPr>
          <p:cNvPicPr>
            <a:picLocks noGrp="1" noChangeAspect="1"/>
          </p:cNvPicPr>
          <p:nvPr>
            <p:ph type="pic" sz="quarter" idx="27"/>
          </p:nvPr>
        </p:nvPicPr>
        <p:blipFill>
          <a:blip r:embed="rId3"/>
          <a:srcRect t="89" b="89"/>
          <a:stretch>
            <a:fillRect/>
          </a:stretch>
        </p:blipFill>
        <p:spPr>
          <a:xfrm>
            <a:off x="105351" y="496139"/>
            <a:ext cx="6208364" cy="6275148"/>
          </a:xfrm>
        </p:spPr>
      </p:pic>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Product</a:t>
            </a:r>
          </a:p>
        </p:txBody>
      </p:sp>
      <p:pic>
        <p:nvPicPr>
          <p:cNvPr id="71" name="Picture Placeholder 70" descr="link">
            <a:extLst>
              <a:ext uri="{FF2B5EF4-FFF2-40B4-BE49-F238E27FC236}">
                <a16:creationId xmlns:a16="http://schemas.microsoft.com/office/drawing/2014/main" id="{E5542F6D-CB05-1E49-9D10-41D51547FB68}"/>
              </a:ext>
            </a:extLst>
          </p:cNvPr>
          <p:cNvPicPr>
            <a:picLocks noGrp="1" noChangeAspect="1"/>
          </p:cNvPicPr>
          <p:nvPr>
            <p:ph type="pic" sz="quarter" idx="32"/>
          </p:nvPr>
        </p:nvPicPr>
        <p:blipFill>
          <a:blip r:embed="rId4">
            <a:extLst>
              <a:ext uri="{96DAC541-7B7A-43D3-8B79-37D633B846F1}">
                <asvg:svgBlip xmlns:asvg="http://schemas.microsoft.com/office/drawing/2016/SVG/main" r:embed="rId5"/>
              </a:ext>
            </a:extLst>
          </a:blip>
          <a:srcRect/>
          <a:stretch>
            <a:fillRect/>
          </a:stretch>
        </p:blipFill>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Web Deep Links</a:t>
            </a:r>
          </a:p>
        </p:txBody>
      </p:sp>
      <p:sp>
        <p:nvSpPr>
          <p:cNvPr id="78" name="Text Placeholder 12">
            <a:extLst>
              <a:ext uri="{FF2B5EF4-FFF2-40B4-BE49-F238E27FC236}">
                <a16:creationId xmlns:a16="http://schemas.microsoft.com/office/drawing/2014/main" id="{B9366D2C-DAC9-484E-BC91-EFDB13FDA0EE}"/>
              </a:ext>
            </a:extLst>
          </p:cNvPr>
          <p:cNvSpPr>
            <a:spLocks noGrp="1"/>
          </p:cNvSpPr>
          <p:nvPr>
            <p:ph type="body" sz="quarter" idx="21"/>
          </p:nvPr>
        </p:nvSpPr>
        <p:spPr>
          <a:xfrm>
            <a:off x="8768283" y="1694262"/>
            <a:ext cx="2001317" cy="720000"/>
          </a:xfrm>
        </p:spPr>
        <p:txBody>
          <a:bodyPr/>
          <a:lstStyle/>
          <a:p>
            <a:r>
              <a:rPr lang="en-US" dirty="0"/>
              <a:t>Lorem ipsum dolor sit amet, consectetuer adipiscing elit</a:t>
            </a:r>
          </a:p>
        </p:txBody>
      </p:sp>
      <p:pic>
        <p:nvPicPr>
          <p:cNvPr id="73" name="Picture Placeholder 72" descr="send">
            <a:extLst>
              <a:ext uri="{FF2B5EF4-FFF2-40B4-BE49-F238E27FC236}">
                <a16:creationId xmlns:a16="http://schemas.microsoft.com/office/drawing/2014/main" id="{434488A9-1494-5A4A-9B81-A4830C2F8568}"/>
              </a:ext>
            </a:extLst>
          </p:cNvPr>
          <p:cNvPicPr>
            <a:picLocks noGrp="1" noChangeAspect="1"/>
          </p:cNvPicPr>
          <p:nvPr>
            <p:ph type="pic" sz="quarter" idx="31"/>
          </p:nvPr>
        </p:nvPicPr>
        <p:blipFill>
          <a:blip r:embed="rId6">
            <a:extLst>
              <a:ext uri="{96DAC541-7B7A-43D3-8B79-37D633B846F1}">
                <asvg:svgBlip xmlns:asvg="http://schemas.microsoft.com/office/drawing/2016/SVG/main" r:embed="rId7"/>
              </a:ext>
            </a:extLst>
          </a:blip>
          <a:srcRect t="115" b="115"/>
          <a:stretch>
            <a:fill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Instant Communication</a:t>
            </a:r>
          </a:p>
        </p:txBody>
      </p:sp>
      <p:sp>
        <p:nvSpPr>
          <p:cNvPr id="76" name="Text Placeholder 3">
            <a:extLst>
              <a:ext uri="{FF2B5EF4-FFF2-40B4-BE49-F238E27FC236}">
                <a16:creationId xmlns:a16="http://schemas.microsoft.com/office/drawing/2014/main" id="{4BB1D872-AE86-6841-98FC-E66E618311AB}"/>
              </a:ext>
            </a:extLst>
          </p:cNvPr>
          <p:cNvSpPr>
            <a:spLocks noGrp="1"/>
          </p:cNvSpPr>
          <p:nvPr>
            <p:ph type="body" sz="quarter" idx="12"/>
          </p:nvPr>
        </p:nvSpPr>
        <p:spPr>
          <a:xfrm>
            <a:off x="8768283" y="3301993"/>
            <a:ext cx="2001317" cy="720000"/>
          </a:xfrm>
        </p:spPr>
        <p:txBody>
          <a:bodyPr/>
          <a:lstStyle/>
          <a:p>
            <a:r>
              <a:rPr lang="en-US" dirty="0"/>
              <a:t>Lorem ipsum dolor sit amet, consectetuer adipiscing elit</a:t>
            </a:r>
          </a:p>
        </p:txBody>
      </p:sp>
      <p:pic>
        <p:nvPicPr>
          <p:cNvPr id="75" name="Picture Placeholder 74" descr="network">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8">
            <a:extLst>
              <a:ext uri="{96DAC541-7B7A-43D3-8B79-37D633B846F1}">
                <asvg:svgBlip xmlns:asvg="http://schemas.microsoft.com/office/drawing/2016/SVG/main" r:embed="rId9"/>
              </a:ext>
            </a:extLst>
          </a:blip>
          <a:srcRect/>
          <a:stretch>
            <a:fillRect/>
          </a:stretch>
        </p:blipFill>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Networked API</a:t>
            </a:r>
          </a:p>
        </p:txBody>
      </p:sp>
      <p:sp>
        <p:nvSpPr>
          <p:cNvPr id="77" name="Text Placeholder 4">
            <a:extLst>
              <a:ext uri="{FF2B5EF4-FFF2-40B4-BE49-F238E27FC236}">
                <a16:creationId xmlns:a16="http://schemas.microsoft.com/office/drawing/2014/main" id="{428D8FC0-4DC8-7F4A-AA1F-F12F19656FDD}"/>
              </a:ext>
            </a:extLst>
          </p:cNvPr>
          <p:cNvSpPr>
            <a:spLocks noGrp="1"/>
          </p:cNvSpPr>
          <p:nvPr>
            <p:ph type="body" sz="quarter" idx="13"/>
          </p:nvPr>
        </p:nvSpPr>
        <p:spPr>
          <a:xfrm>
            <a:off x="8768283" y="4866629"/>
            <a:ext cx="2001317" cy="720000"/>
          </a:xfrm>
        </p:spPr>
        <p:txBody>
          <a:bodyPr/>
          <a:lstStyle/>
          <a:p>
            <a:r>
              <a:rPr lang="en-US" dirty="0"/>
              <a:t>Lorem ipsum dolor sit amet, consectetuer adipiscing elit</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26"/>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72269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Digital Product</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p:txBody>
          <a:bodyPr/>
          <a:lstStyle/>
          <a:p>
            <a:r>
              <a:rPr lang="en-US" dirty="0"/>
              <a:t>Emphasize your </a:t>
            </a:r>
            <a:br>
              <a:rPr lang="en-US" dirty="0"/>
            </a:br>
            <a:r>
              <a:rPr lang="en-US" dirty="0"/>
              <a:t>main benefit</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p:txBody>
          <a:bodyPr/>
          <a:lstStyle/>
          <a:p>
            <a:pPr marL="0" indent="0">
              <a:buNone/>
            </a:pPr>
            <a:r>
              <a:rPr lang="en-US" dirty="0"/>
              <a:t>Other benefits include</a:t>
            </a:r>
          </a:p>
          <a:p>
            <a:r>
              <a:rPr lang="en-US" sz="1200" dirty="0"/>
              <a:t>Nunc viverra imperdiet enim. Fusce est.</a:t>
            </a:r>
            <a:br>
              <a:rPr lang="en-US" sz="1200" dirty="0"/>
            </a:br>
            <a:r>
              <a:rPr lang="en-US" sz="1200" dirty="0"/>
              <a:t>Vivamus a tellus</a:t>
            </a:r>
          </a:p>
          <a:p>
            <a:r>
              <a:rPr lang="en-US" sz="1200" dirty="0"/>
              <a:t>Nunc viverra imperdiet enim. Fusce est.</a:t>
            </a:r>
            <a:br>
              <a:rPr lang="en-US" sz="1200" dirty="0"/>
            </a:br>
            <a:r>
              <a:rPr lang="en-US" sz="1200" dirty="0"/>
              <a:t>Vivamus a tellus</a:t>
            </a:r>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12</a:t>
            </a:fld>
            <a:endParaRPr lang="en-US" dirty="0"/>
          </a:p>
        </p:txBody>
      </p:sp>
    </p:spTree>
    <p:extLst>
      <p:ext uri="{BB962C8B-B14F-4D97-AF65-F5344CB8AC3E}">
        <p14:creationId xmlns:p14="http://schemas.microsoft.com/office/powerpoint/2010/main" val="379737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Left panel image">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86714" y="86714"/>
            <a:ext cx="6009285"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Divider Slide Title</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r>
              <a:rPr lang="en-US" dirty="0"/>
              <a:t>Lorem ipsum dolor sit amet, consectetuer adipiscing elit. Maecenas porttitor congue</a:t>
            </a: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13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37263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A66ED23-4FD1-4E82-A830-0FFC1B6F8070}"/>
              </a:ext>
            </a:extLst>
          </p:cNvPr>
          <p:cNvSpPr>
            <a:spLocks noGrp="1"/>
          </p:cNvSpPr>
          <p:nvPr>
            <p:ph type="title"/>
          </p:nvPr>
        </p:nvSpPr>
        <p:spPr/>
        <p:txBody>
          <a:bodyPr/>
          <a:lstStyle/>
          <a:p>
            <a:r>
              <a:rPr lang="en-US" dirty="0"/>
              <a:t>Business Model</a:t>
            </a:r>
          </a:p>
        </p:txBody>
      </p:sp>
      <p:sp>
        <p:nvSpPr>
          <p:cNvPr id="24" name="Text Placeholder 23">
            <a:extLst>
              <a:ext uri="{FF2B5EF4-FFF2-40B4-BE49-F238E27FC236}">
                <a16:creationId xmlns:a16="http://schemas.microsoft.com/office/drawing/2014/main" id="{7DDE25BB-92A4-43F5-9121-27E4398711F7}"/>
              </a:ext>
            </a:extLst>
          </p:cNvPr>
          <p:cNvSpPr>
            <a:spLocks noGrp="1"/>
          </p:cNvSpPr>
          <p:nvPr>
            <p:ph type="body" sz="quarter" idx="26"/>
          </p:nvPr>
        </p:nvSpPr>
        <p:spPr/>
        <p:txBody>
          <a:bodyPr/>
          <a:lstStyle/>
          <a:p>
            <a:r>
              <a:rPr lang="en-US" dirty="0"/>
              <a:t>There is an opportunity for success</a:t>
            </a:r>
          </a:p>
        </p:txBody>
      </p:sp>
      <p:pic>
        <p:nvPicPr>
          <p:cNvPr id="33" name="Picture Placeholder 32" descr="Teache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p:pic>
      <p:sp>
        <p:nvSpPr>
          <p:cNvPr id="18" name="Text Placeholder 17">
            <a:extLst>
              <a:ext uri="{FF2B5EF4-FFF2-40B4-BE49-F238E27FC236}">
                <a16:creationId xmlns:a16="http://schemas.microsoft.com/office/drawing/2014/main" id="{EF1735BC-D84A-49D9-A1F5-98B0F92CC4E6}"/>
              </a:ext>
            </a:extLst>
          </p:cNvPr>
          <p:cNvSpPr>
            <a:spLocks noGrp="1"/>
          </p:cNvSpPr>
          <p:nvPr>
            <p:ph type="body" sz="quarter" idx="17"/>
          </p:nvPr>
        </p:nvSpPr>
        <p:spPr/>
        <p:txBody>
          <a:bodyPr/>
          <a:lstStyle/>
          <a:p>
            <a:r>
              <a:rPr lang="en-US" dirty="0"/>
              <a:t>Fortify</a:t>
            </a:r>
          </a:p>
        </p:txBody>
      </p:sp>
      <p:sp>
        <p:nvSpPr>
          <p:cNvPr id="15" name="Text Placeholder 14">
            <a:extLst>
              <a:ext uri="{FF2B5EF4-FFF2-40B4-BE49-F238E27FC236}">
                <a16:creationId xmlns:a16="http://schemas.microsoft.com/office/drawing/2014/main" id="{FC7A0458-F32A-49CF-9495-28592AEBA2F4}"/>
              </a:ext>
            </a:extLst>
          </p:cNvPr>
          <p:cNvSpPr>
            <a:spLocks noGrp="1"/>
          </p:cNvSpPr>
          <p:nvPr>
            <p:ph type="body" sz="quarter" idx="12"/>
          </p:nvPr>
        </p:nvSpPr>
        <p:spPr/>
        <p:txBody>
          <a:bodyPr/>
          <a:lstStyle/>
          <a:p>
            <a:r>
              <a:rPr lang="en-US" dirty="0"/>
              <a:t>Lorem ipsum dolor sit amet, consectetuer adipiscing elit</a:t>
            </a:r>
          </a:p>
        </p:txBody>
      </p:sp>
      <p:pic>
        <p:nvPicPr>
          <p:cNvPr id="35" name="Picture Placeholder 34" descr="Group">
            <a:extLst>
              <a:ext uri="{FF2B5EF4-FFF2-40B4-BE49-F238E27FC236}">
                <a16:creationId xmlns:a16="http://schemas.microsoft.com/office/drawing/2014/main" id="{29D864EF-7534-4411-9666-4707F93191F9}"/>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19" name="Text Placeholder 18">
            <a:extLst>
              <a:ext uri="{FF2B5EF4-FFF2-40B4-BE49-F238E27FC236}">
                <a16:creationId xmlns:a16="http://schemas.microsoft.com/office/drawing/2014/main" id="{015436B2-77D6-4D3F-8744-02853C3A274C}"/>
              </a:ext>
            </a:extLst>
          </p:cNvPr>
          <p:cNvSpPr>
            <a:spLocks noGrp="1"/>
          </p:cNvSpPr>
          <p:nvPr>
            <p:ph type="body" sz="quarter" idx="18"/>
          </p:nvPr>
        </p:nvSpPr>
        <p:spPr/>
        <p:txBody>
          <a:bodyPr/>
          <a:lstStyle/>
          <a:p>
            <a:r>
              <a:rPr lang="en-US" dirty="0"/>
              <a:t>De-Marginalize</a:t>
            </a:r>
          </a:p>
        </p:txBody>
      </p:sp>
      <p:sp>
        <p:nvSpPr>
          <p:cNvPr id="16" name="Text Placeholder 15">
            <a:extLst>
              <a:ext uri="{FF2B5EF4-FFF2-40B4-BE49-F238E27FC236}">
                <a16:creationId xmlns:a16="http://schemas.microsoft.com/office/drawing/2014/main" id="{BFEB8D05-C4DC-4D45-A8B0-4428698040AB}"/>
              </a:ext>
            </a:extLst>
          </p:cNvPr>
          <p:cNvSpPr>
            <a:spLocks noGrp="1"/>
          </p:cNvSpPr>
          <p:nvPr>
            <p:ph type="body" sz="quarter" idx="13"/>
          </p:nvPr>
        </p:nvSpPr>
        <p:spPr/>
        <p:txBody>
          <a:bodyPr/>
          <a:lstStyle/>
          <a:p>
            <a:r>
              <a:rPr lang="en-US" dirty="0"/>
              <a:t>Lorem ipsum dolor sit amet, consectetuer adipiscing elit</a:t>
            </a:r>
          </a:p>
        </p:txBody>
      </p:sp>
      <p:pic>
        <p:nvPicPr>
          <p:cNvPr id="37" name="Picture Placeholder 36" descr="Books">
            <a:extLst>
              <a:ext uri="{FF2B5EF4-FFF2-40B4-BE49-F238E27FC236}">
                <a16:creationId xmlns:a16="http://schemas.microsoft.com/office/drawing/2014/main" id="{A3A82211-756C-4184-979C-5420002F8071}"/>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20" name="Text Placeholder 19">
            <a:extLst>
              <a:ext uri="{FF2B5EF4-FFF2-40B4-BE49-F238E27FC236}">
                <a16:creationId xmlns:a16="http://schemas.microsoft.com/office/drawing/2014/main" id="{CC9889A9-325A-412C-9CE0-44F85B421B89}"/>
              </a:ext>
            </a:extLst>
          </p:cNvPr>
          <p:cNvSpPr>
            <a:spLocks noGrp="1"/>
          </p:cNvSpPr>
          <p:nvPr>
            <p:ph type="body" sz="quarter" idx="19"/>
          </p:nvPr>
        </p:nvSpPr>
        <p:spPr/>
        <p:txBody>
          <a:bodyPr/>
          <a:lstStyle/>
          <a:p>
            <a:r>
              <a:rPr lang="en-US" dirty="0"/>
              <a:t>Research</a:t>
            </a:r>
          </a:p>
        </p:txBody>
      </p:sp>
      <p:sp>
        <p:nvSpPr>
          <p:cNvPr id="17" name="Text Placeholder 16">
            <a:extLst>
              <a:ext uri="{FF2B5EF4-FFF2-40B4-BE49-F238E27FC236}">
                <a16:creationId xmlns:a16="http://schemas.microsoft.com/office/drawing/2014/main" id="{61B02380-86E2-479F-BE93-7A7EA97E0CA4}"/>
              </a:ext>
            </a:extLst>
          </p:cNvPr>
          <p:cNvSpPr>
            <a:spLocks noGrp="1"/>
          </p:cNvSpPr>
          <p:nvPr>
            <p:ph type="body" sz="quarter" idx="14"/>
          </p:nvPr>
        </p:nvSpPr>
        <p:spPr/>
        <p:txBody>
          <a:bodyPr/>
          <a:lstStyle/>
          <a:p>
            <a:r>
              <a:rPr lang="en-US" dirty="0"/>
              <a:t>Lorem ipsum dolor sit amet, consectetuer adipiscing elit</a:t>
            </a:r>
          </a:p>
        </p:txBody>
      </p:sp>
      <p:sp>
        <p:nvSpPr>
          <p:cNvPr id="3" name="Slide Number Placeholder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347144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B8C-152D-4041-AC3C-8B85647A46D4}"/>
              </a:ext>
            </a:extLst>
          </p:cNvPr>
          <p:cNvSpPr>
            <a:spLocks noGrp="1"/>
          </p:cNvSpPr>
          <p:nvPr>
            <p:ph type="title"/>
          </p:nvPr>
        </p:nvSpPr>
        <p:spPr/>
        <p:txBody>
          <a:bodyPr/>
          <a:lstStyle/>
          <a:p>
            <a:r>
              <a:rPr lang="en-US" dirty="0"/>
              <a:t>Market Opportunity</a:t>
            </a:r>
          </a:p>
        </p:txBody>
      </p:sp>
      <p:pic>
        <p:nvPicPr>
          <p:cNvPr id="9" name="Graphic 8" descr="Bullseye" title="Placeholder Icon">
            <a:extLst>
              <a:ext uri="{FF2B5EF4-FFF2-40B4-BE49-F238E27FC236}">
                <a16:creationId xmlns:a16="http://schemas.microsoft.com/office/drawing/2014/main" id="{FE3C0AD7-AC2C-4BF6-9B04-D74540297E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6750" y="1391763"/>
            <a:ext cx="753719" cy="753719"/>
          </a:xfrm>
          <a:prstGeom prst="rect">
            <a:avLst/>
          </a:prstGeom>
        </p:spPr>
      </p:pic>
      <p:sp>
        <p:nvSpPr>
          <p:cNvPr id="6" name="Text Placeholder 5">
            <a:extLst>
              <a:ext uri="{FF2B5EF4-FFF2-40B4-BE49-F238E27FC236}">
                <a16:creationId xmlns:a16="http://schemas.microsoft.com/office/drawing/2014/main" id="{216DD47F-D181-45CD-A525-14A14AF48401}"/>
              </a:ext>
            </a:extLst>
          </p:cNvPr>
          <p:cNvSpPr>
            <a:spLocks noGrp="1"/>
          </p:cNvSpPr>
          <p:nvPr>
            <p:ph type="body" sz="quarter" idx="13"/>
          </p:nvPr>
        </p:nvSpPr>
        <p:spPr/>
        <p:txBody>
          <a:bodyPr/>
          <a:lstStyle/>
          <a:p>
            <a:r>
              <a:rPr lang="en-US" dirty="0"/>
              <a:t>$1B</a:t>
            </a:r>
          </a:p>
        </p:txBody>
      </p:sp>
      <p:sp>
        <p:nvSpPr>
          <p:cNvPr id="3" name="Content Placeholder 2">
            <a:extLst>
              <a:ext uri="{FF2B5EF4-FFF2-40B4-BE49-F238E27FC236}">
                <a16:creationId xmlns:a16="http://schemas.microsoft.com/office/drawing/2014/main" id="{684FC6F7-3678-4EB1-9653-A3E4DAC471AC}"/>
              </a:ext>
            </a:extLst>
          </p:cNvPr>
          <p:cNvSpPr>
            <a:spLocks noGrp="1"/>
          </p:cNvSpPr>
          <p:nvPr>
            <p:ph sz="half" idx="1"/>
          </p:nvPr>
        </p:nvSpPr>
        <p:spPr>
          <a:xfrm>
            <a:off x="906843" y="3429050"/>
            <a:ext cx="4522314" cy="2762949"/>
          </a:xfrm>
        </p:spPr>
        <p:txBody>
          <a:bodyPr/>
          <a:lstStyle/>
          <a:p>
            <a:r>
              <a:rPr lang="en-US" dirty="0"/>
              <a:t>Lorem ipsum dolor sit amet, consectetuer adipiscing elit. Maecenas porttitor congue massa </a:t>
            </a:r>
          </a:p>
          <a:p>
            <a:r>
              <a:rPr lang="en-US" dirty="0"/>
              <a:t>Fusce posuere, magna sed pulvinar ultricies, purus lectus malesuada libero, sit amet commodo magna eros quis urna</a:t>
            </a:r>
          </a:p>
        </p:txBody>
      </p:sp>
      <p:pic>
        <p:nvPicPr>
          <p:cNvPr id="8" name="Graphic 7" descr="Lecturer" title="Placeholder Icon">
            <a:extLst>
              <a:ext uri="{FF2B5EF4-FFF2-40B4-BE49-F238E27FC236}">
                <a16:creationId xmlns:a16="http://schemas.microsoft.com/office/drawing/2014/main" id="{CA2E6407-E074-43E0-AA4A-D7B9ADF2DA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74740" y="1391763"/>
            <a:ext cx="753719" cy="753719"/>
          </a:xfrm>
          <a:prstGeom prst="rect">
            <a:avLst/>
          </a:prstGeom>
        </p:spPr>
      </p:pic>
      <p:sp>
        <p:nvSpPr>
          <p:cNvPr id="7" name="Text Placeholder 6">
            <a:extLst>
              <a:ext uri="{FF2B5EF4-FFF2-40B4-BE49-F238E27FC236}">
                <a16:creationId xmlns:a16="http://schemas.microsoft.com/office/drawing/2014/main" id="{60976196-87DB-406C-9904-8B1F6B13B4EE}"/>
              </a:ext>
            </a:extLst>
          </p:cNvPr>
          <p:cNvSpPr>
            <a:spLocks noGrp="1"/>
          </p:cNvSpPr>
          <p:nvPr>
            <p:ph type="body" sz="quarter" idx="14"/>
          </p:nvPr>
        </p:nvSpPr>
        <p:spPr/>
        <p:txBody>
          <a:bodyPr/>
          <a:lstStyle/>
          <a:p>
            <a:r>
              <a:rPr lang="en-US" dirty="0"/>
              <a:t>$2B</a:t>
            </a:r>
          </a:p>
        </p:txBody>
      </p:sp>
      <p:sp>
        <p:nvSpPr>
          <p:cNvPr id="5" name="Text Placeholder 4">
            <a:extLst>
              <a:ext uri="{FF2B5EF4-FFF2-40B4-BE49-F238E27FC236}">
                <a16:creationId xmlns:a16="http://schemas.microsoft.com/office/drawing/2014/main" id="{4F6CA641-190C-4E8A-B694-3EA9C4DCD9C5}"/>
              </a:ext>
            </a:extLst>
          </p:cNvPr>
          <p:cNvSpPr>
            <a:spLocks noGrp="1"/>
          </p:cNvSpPr>
          <p:nvPr>
            <p:ph type="body" sz="quarter" idx="12"/>
          </p:nvPr>
        </p:nvSpPr>
        <p:spPr>
          <a:xfrm>
            <a:off x="6774740" y="3429000"/>
            <a:ext cx="4522407" cy="2762250"/>
          </a:xfrm>
        </p:spPr>
        <p:txBody>
          <a:bodyPr/>
          <a:lstStyle/>
          <a:p>
            <a:r>
              <a:rPr lang="en-US" dirty="0"/>
              <a:t>Lorem ipsum dolor sit amet, consectetuer adipiscing elit. Maecenas porttitor congue massa </a:t>
            </a:r>
          </a:p>
          <a:p>
            <a:r>
              <a:rPr lang="en-US" dirty="0"/>
              <a:t>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E6BFC72F-9055-4E36-A7BE-25745403342F}"/>
              </a:ext>
            </a:extLst>
          </p:cNvPr>
          <p:cNvSpPr>
            <a:spLocks noGrp="1"/>
          </p:cNvSpPr>
          <p:nvPr>
            <p:ph type="sldNum" sz="quarter" idx="11"/>
          </p:nvPr>
        </p:nvSpPr>
        <p:spPr/>
        <p:txBody>
          <a:bodyPr/>
          <a:lstStyle/>
          <a:p>
            <a:fld id="{19B51A1E-902D-48AF-9020-955120F399B6}" type="slidenum">
              <a:rPr lang="en-US" smtClean="0"/>
              <a:pPr/>
              <a:t>15</a:t>
            </a:fld>
            <a:endParaRPr lang="en-US" dirty="0"/>
          </a:p>
        </p:txBody>
      </p:sp>
    </p:spTree>
    <p:extLst>
      <p:ext uri="{BB962C8B-B14F-4D97-AF65-F5344CB8AC3E}">
        <p14:creationId xmlns:p14="http://schemas.microsoft.com/office/powerpoint/2010/main" val="3093784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16F-B457-4100-9975-0F3BAA3F5A2A}"/>
              </a:ext>
            </a:extLst>
          </p:cNvPr>
          <p:cNvSpPr>
            <a:spLocks noGrp="1"/>
          </p:cNvSpPr>
          <p:nvPr>
            <p:ph type="title"/>
          </p:nvPr>
        </p:nvSpPr>
        <p:spPr/>
        <p:txBody>
          <a:bodyPr/>
          <a:lstStyle/>
          <a:p>
            <a:r>
              <a:rPr lang="en-US" dirty="0"/>
              <a:t>Competition</a:t>
            </a:r>
          </a:p>
        </p:txBody>
      </p:sp>
      <p:sp>
        <p:nvSpPr>
          <p:cNvPr id="3" name="Text Placeholder 2">
            <a:extLst>
              <a:ext uri="{FF2B5EF4-FFF2-40B4-BE49-F238E27FC236}">
                <a16:creationId xmlns:a16="http://schemas.microsoft.com/office/drawing/2014/main" id="{3BE73219-73B6-4A50-8412-77850D5624F2}"/>
              </a:ext>
            </a:extLst>
          </p:cNvPr>
          <p:cNvSpPr>
            <a:spLocks noGrp="1"/>
          </p:cNvSpPr>
          <p:nvPr>
            <p:ph type="body" idx="1"/>
          </p:nvPr>
        </p:nvSpPr>
        <p:spPr>
          <a:xfrm>
            <a:off x="432000" y="2438720"/>
            <a:ext cx="5472000" cy="360000"/>
          </a:xfrm>
        </p:spPr>
        <p:txBody>
          <a:bodyPr/>
          <a:lstStyle/>
          <a:p>
            <a:r>
              <a:rPr lang="en-US" dirty="0"/>
              <a:t>Our Company</a:t>
            </a:r>
          </a:p>
        </p:txBody>
      </p:sp>
      <p:sp>
        <p:nvSpPr>
          <p:cNvPr id="4" name="Content Placeholder 3">
            <a:extLst>
              <a:ext uri="{FF2B5EF4-FFF2-40B4-BE49-F238E27FC236}">
                <a16:creationId xmlns:a16="http://schemas.microsoft.com/office/drawing/2014/main" id="{BF40752B-B871-4B72-8FE1-D34B8BB36D6A}"/>
              </a:ext>
            </a:extLst>
          </p:cNvPr>
          <p:cNvSpPr>
            <a:spLocks noGrp="1"/>
          </p:cNvSpPr>
          <p:nvPr>
            <p:ph sz="half" idx="2"/>
          </p:nvPr>
        </p:nvSpPr>
        <p:spPr>
          <a:xfrm>
            <a:off x="432000" y="3062534"/>
            <a:ext cx="5472000" cy="3129466"/>
          </a:xfrm>
        </p:spPr>
        <p:txBody>
          <a:bodyPr/>
          <a:lstStyle/>
          <a:p>
            <a:r>
              <a:rPr lang="en-US" dirty="0"/>
              <a:t>Bring to the table win-win survival strategies to ensure proactive domination. </a:t>
            </a:r>
          </a:p>
          <a:p>
            <a:pPr lvl="1"/>
            <a:r>
              <a:rPr lang="en-US" dirty="0"/>
              <a:t>Lorem ipsum dolor sit amet, consectetuer adipiscing elit. Maecenas porttitor congue massa </a:t>
            </a:r>
          </a:p>
          <a:p>
            <a:pPr lvl="1"/>
            <a:r>
              <a:rPr lang="en-US" dirty="0"/>
              <a:t>Fusce posuere, magna sed pulvinar ultricies, purus lectus malesuada libero, sit amet commodo magna eros quis urna</a:t>
            </a:r>
          </a:p>
        </p:txBody>
      </p:sp>
      <p:sp>
        <p:nvSpPr>
          <p:cNvPr id="7" name="Text Placeholder 6">
            <a:extLst>
              <a:ext uri="{FF2B5EF4-FFF2-40B4-BE49-F238E27FC236}">
                <a16:creationId xmlns:a16="http://schemas.microsoft.com/office/drawing/2014/main" id="{D902C058-20DE-46C9-BB43-8B24E6B9E82B}"/>
              </a:ext>
            </a:extLst>
          </p:cNvPr>
          <p:cNvSpPr>
            <a:spLocks noGrp="1"/>
          </p:cNvSpPr>
          <p:nvPr>
            <p:ph type="body" sz="quarter" idx="4294967295"/>
          </p:nvPr>
        </p:nvSpPr>
        <p:spPr>
          <a:xfrm>
            <a:off x="6300000" y="2439245"/>
            <a:ext cx="5472000" cy="358775"/>
          </a:xfrm>
        </p:spPr>
        <p:txBody>
          <a:bodyPr vert="horz" lIns="0" tIns="0" rIns="0" bIns="0" rtlCol="0" anchor="t">
            <a:noAutofit/>
          </a:bodyPr>
          <a:lstStyle/>
          <a:p>
            <a:pPr marL="0" indent="0">
              <a:buNone/>
            </a:pPr>
            <a:r>
              <a:rPr lang="en-US" sz="2400" b="1" dirty="0"/>
              <a:t>Competitor</a:t>
            </a:r>
          </a:p>
        </p:txBody>
      </p:sp>
      <p:sp>
        <p:nvSpPr>
          <p:cNvPr id="6" name="Text Placeholder 5">
            <a:extLst>
              <a:ext uri="{FF2B5EF4-FFF2-40B4-BE49-F238E27FC236}">
                <a16:creationId xmlns:a16="http://schemas.microsoft.com/office/drawing/2014/main" id="{00033CE4-940B-422B-A258-BEC239BA978C}"/>
              </a:ext>
            </a:extLst>
          </p:cNvPr>
          <p:cNvSpPr>
            <a:spLocks noGrp="1"/>
          </p:cNvSpPr>
          <p:nvPr>
            <p:ph type="body" sz="quarter" idx="4294967295"/>
          </p:nvPr>
        </p:nvSpPr>
        <p:spPr>
          <a:xfrm>
            <a:off x="6299887" y="3062514"/>
            <a:ext cx="5472113" cy="3128736"/>
          </a:xfrm>
        </p:spPr>
        <p:txBody>
          <a:bodyPr/>
          <a:lstStyle/>
          <a:p>
            <a:r>
              <a:rPr lang="en-US" dirty="0"/>
              <a:t>Podcasting operational change management inside of workflows to establish a framework. </a:t>
            </a:r>
          </a:p>
          <a:p>
            <a:pPr lvl="1"/>
            <a:r>
              <a:rPr lang="en-US" dirty="0"/>
              <a:t>Lorem ipsum dolor sit amet, consectetuer adipiscing elit. Maecenas porttitor congue massa </a:t>
            </a:r>
          </a:p>
          <a:p>
            <a:pPr lvl="1"/>
            <a:r>
              <a:rPr lang="en-US" dirty="0"/>
              <a:t>Fusce posuere, magna sed pulvinar ultricies, purus lectus malesuada libero, sit amet commodo magna eros quis urna</a:t>
            </a:r>
          </a:p>
        </p:txBody>
      </p:sp>
      <p:sp>
        <p:nvSpPr>
          <p:cNvPr id="5" name="Slide Number Placeholder 4">
            <a:extLst>
              <a:ext uri="{FF2B5EF4-FFF2-40B4-BE49-F238E27FC236}">
                <a16:creationId xmlns:a16="http://schemas.microsoft.com/office/drawing/2014/main" id="{8C59AED6-5408-4E4A-93B2-3909F2C87739}"/>
              </a:ext>
            </a:extLst>
          </p:cNvPr>
          <p:cNvSpPr>
            <a:spLocks noGrp="1"/>
          </p:cNvSpPr>
          <p:nvPr>
            <p:ph type="sldNum" sz="quarter" idx="11"/>
          </p:nvPr>
        </p:nvSpPr>
        <p:spPr/>
        <p:txBody>
          <a:bodyPr/>
          <a:lstStyle/>
          <a:p>
            <a:fld id="{19B51A1E-902D-48AF-9020-955120F399B6}" type="slidenum">
              <a:rPr lang="en-US" smtClean="0"/>
              <a:pPr/>
              <a:t>16</a:t>
            </a:fld>
            <a:endParaRPr lang="en-US" dirty="0"/>
          </a:p>
        </p:txBody>
      </p:sp>
    </p:spTree>
    <p:extLst>
      <p:ext uri="{BB962C8B-B14F-4D97-AF65-F5344CB8AC3E}">
        <p14:creationId xmlns:p14="http://schemas.microsoft.com/office/powerpoint/2010/main" val="2888643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p:txBody>
          <a:bodyPr/>
          <a:lstStyle/>
          <a:p>
            <a:r>
              <a:rPr lang="en-US" dirty="0"/>
              <a:t>Growth Strategy</a:t>
            </a:r>
          </a:p>
        </p:txBody>
      </p:sp>
      <p:sp>
        <p:nvSpPr>
          <p:cNvPr id="7" name="Text Placeholder 6">
            <a:extLst>
              <a:ext uri="{FF2B5EF4-FFF2-40B4-BE49-F238E27FC236}">
                <a16:creationId xmlns:a16="http://schemas.microsoft.com/office/drawing/2014/main" id="{DDC64B4F-EF8E-442A-8D01-0AD7034A6823}"/>
              </a:ext>
            </a:extLst>
          </p:cNvPr>
          <p:cNvSpPr>
            <a:spLocks noGrp="1"/>
          </p:cNvSpPr>
          <p:nvPr>
            <p:ph type="body" sz="quarter" idx="26"/>
          </p:nvPr>
        </p:nvSpPr>
        <p:spPr/>
        <p:txBody>
          <a:bodyPr/>
          <a:lstStyle/>
          <a:p>
            <a:r>
              <a:rPr lang="en-US" dirty="0"/>
              <a:t>How will we scale in the future</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7"/>
          </p:nvPr>
        </p:nvSpPr>
        <p:spPr/>
        <p:txBody>
          <a:bodyPr/>
          <a:lstStyle/>
          <a:p>
            <a:r>
              <a:rPr lang="en-US" dirty="0"/>
              <a:t>Phase 1</a:t>
            </a:r>
            <a:br>
              <a:rPr lang="en-US" dirty="0"/>
            </a:br>
            <a:r>
              <a:rPr lang="en-US" sz="1400" dirty="0">
                <a:latin typeface="+mn-lt"/>
              </a:rPr>
              <a:t>Month, Year</a:t>
            </a:r>
            <a:endParaRPr lang="en-US" dirty="0">
              <a:latin typeface="+mn-lt"/>
            </a:endParaRP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p:txBody>
          <a:bodyPr/>
          <a:lstStyle/>
          <a:p>
            <a:r>
              <a:rPr lang="en-US" dirty="0"/>
              <a:t>Lorem ipsum dolor sit amet, consectetuer adipiscing elit. Maecenas porttitor congue massa.</a:t>
            </a:r>
          </a:p>
          <a:p>
            <a:r>
              <a:rPr lang="en-US" dirty="0"/>
              <a:t>Nunc viverra imperdiet enim. Fusce est. Vivamus a tellus.</a:t>
            </a:r>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8"/>
          </p:nvPr>
        </p:nvSpPr>
        <p:spPr/>
        <p:txBody>
          <a:bodyPr/>
          <a:lstStyle/>
          <a:p>
            <a:r>
              <a:rPr lang="en-US" dirty="0"/>
              <a:t>Phase 2</a:t>
            </a:r>
            <a:br>
              <a:rPr lang="en-US" dirty="0"/>
            </a:br>
            <a:r>
              <a:rPr lang="en-US" sz="1400" dirty="0">
                <a:latin typeface="+mn-lt"/>
              </a:rPr>
              <a:t>Month, Year</a:t>
            </a:r>
            <a:endParaRPr lang="en-US" dirty="0">
              <a:latin typeface="+mn-lt"/>
            </a:endParaRP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p:txBody>
          <a:bodyPr/>
          <a:lstStyle/>
          <a:p>
            <a:r>
              <a:rPr lang="en-US" dirty="0"/>
              <a:t>Lorem ipsum dolor sit amet, consectetuer adipiscing elit. Maecenas porttitor congue massa.</a:t>
            </a:r>
          </a:p>
          <a:p>
            <a:r>
              <a:rPr lang="en-US" dirty="0"/>
              <a:t>Nunc viverra imperdiet enim. Fusce est. Vivamus a tellus.</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9"/>
          </p:nvPr>
        </p:nvSpPr>
        <p:spPr/>
        <p:txBody>
          <a:bodyPr/>
          <a:lstStyle/>
          <a:p>
            <a:r>
              <a:rPr lang="en-US" dirty="0"/>
              <a:t>Phase 3</a:t>
            </a:r>
            <a:br>
              <a:rPr lang="en-US" dirty="0"/>
            </a:br>
            <a:r>
              <a:rPr lang="en-US" sz="1400" dirty="0">
                <a:latin typeface="+mn-lt"/>
              </a:rPr>
              <a:t>Month, Year</a:t>
            </a: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p:txBody>
          <a:bodyPr/>
          <a:lstStyle/>
          <a:p>
            <a:r>
              <a:rPr lang="en-US" dirty="0"/>
              <a:t>Lorem ipsum dolor sit amet, consectetuer adipiscing elit. Maecenas porttitor congue massa.</a:t>
            </a:r>
          </a:p>
          <a:p>
            <a:r>
              <a:rPr lang="en-US" dirty="0"/>
              <a:t>Nunc viverra imperdiet enim. Fusce est. Vivamus a tellus.</a:t>
            </a:r>
          </a:p>
        </p:txBody>
      </p:sp>
      <p:sp>
        <p:nvSpPr>
          <p:cNvPr id="4" name="Slide Number Placeholder 3">
            <a:extLst>
              <a:ext uri="{FF2B5EF4-FFF2-40B4-BE49-F238E27FC236}">
                <a16:creationId xmlns:a16="http://schemas.microsoft.com/office/drawing/2014/main" id="{81B23B52-8351-4A05-ABAB-5A128EE6896F}"/>
              </a:ext>
            </a:extLst>
          </p:cNvPr>
          <p:cNvSpPr>
            <a:spLocks noGrp="1"/>
          </p:cNvSpPr>
          <p:nvPr>
            <p:ph type="sldNum" sz="quarter" idx="11"/>
          </p:nvPr>
        </p:nvSpPr>
        <p:spPr/>
        <p:txBody>
          <a:bodyPr/>
          <a:lstStyle/>
          <a:p>
            <a:fld id="{19B51A1E-902D-48AF-9020-955120F399B6}" type="slidenum">
              <a:rPr lang="en-US" smtClean="0"/>
              <a:pPr/>
              <a:t>17</a:t>
            </a:fld>
            <a:endParaRPr lang="en-US" dirty="0"/>
          </a:p>
        </p:txBody>
      </p:sp>
    </p:spTree>
    <p:extLst>
      <p:ext uri="{BB962C8B-B14F-4D97-AF65-F5344CB8AC3E}">
        <p14:creationId xmlns:p14="http://schemas.microsoft.com/office/powerpoint/2010/main" val="3635933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AB7435-FDC7-403C-A171-B7EF270C4D39}"/>
              </a:ext>
            </a:extLst>
          </p:cNvPr>
          <p:cNvSpPr>
            <a:spLocks noGrp="1"/>
          </p:cNvSpPr>
          <p:nvPr>
            <p:ph type="title"/>
          </p:nvPr>
        </p:nvSpPr>
        <p:spPr/>
        <p:txBody>
          <a:bodyPr/>
          <a:lstStyle/>
          <a:p>
            <a:r>
              <a:rPr lang="en-US" dirty="0"/>
              <a:t>Traction</a:t>
            </a:r>
          </a:p>
        </p:txBody>
      </p:sp>
      <p:sp>
        <p:nvSpPr>
          <p:cNvPr id="8" name="Text Placeholder 7">
            <a:extLst>
              <a:ext uri="{FF2B5EF4-FFF2-40B4-BE49-F238E27FC236}">
                <a16:creationId xmlns:a16="http://schemas.microsoft.com/office/drawing/2014/main" id="{8C47F593-8BBB-4E42-93A0-A6382BB42B7B}"/>
              </a:ext>
            </a:extLst>
          </p:cNvPr>
          <p:cNvSpPr>
            <a:spLocks noGrp="1"/>
          </p:cNvSpPr>
          <p:nvPr>
            <p:ph type="body" sz="quarter" idx="26"/>
          </p:nvPr>
        </p:nvSpPr>
        <p:spPr/>
        <p:txBody>
          <a:bodyPr/>
          <a:lstStyle/>
          <a:p>
            <a:r>
              <a:rPr lang="en-US" dirty="0"/>
              <a:t>Forecasting for success</a:t>
            </a:r>
          </a:p>
        </p:txBody>
      </p:sp>
      <p:graphicFrame>
        <p:nvGraphicFramePr>
          <p:cNvPr id="9" name="Table 8">
            <a:extLst>
              <a:ext uri="{FF2B5EF4-FFF2-40B4-BE49-F238E27FC236}">
                <a16:creationId xmlns:a16="http://schemas.microsoft.com/office/drawing/2014/main" id="{8A6FC5CC-5CC2-43D6-94AF-A54C059793A3}"/>
              </a:ext>
            </a:extLst>
          </p:cNvPr>
          <p:cNvGraphicFramePr>
            <a:graphicFrameLocks noGrp="1"/>
          </p:cNvGraphicFramePr>
          <p:nvPr>
            <p:extLst>
              <p:ext uri="{D42A27DB-BD31-4B8C-83A1-F6EECF244321}">
                <p14:modId xmlns:p14="http://schemas.microsoft.com/office/powerpoint/2010/main" val="2406132436"/>
              </p:ext>
            </p:extLst>
          </p:nvPr>
        </p:nvGraphicFramePr>
        <p:xfrm>
          <a:off x="431800" y="1728000"/>
          <a:ext cx="6680200" cy="4178330"/>
        </p:xfrm>
        <a:graphic>
          <a:graphicData uri="http://schemas.openxmlformats.org/drawingml/2006/table">
            <a:tbl>
              <a:tblPr firstRow="1" firstCol="1">
                <a:tableStyleId>{5C22544A-7EE6-4342-B048-85BDC9FD1C3A}</a:tableStyleId>
              </a:tblPr>
              <a:tblGrid>
                <a:gridCol w="1336040">
                  <a:extLst>
                    <a:ext uri="{9D8B030D-6E8A-4147-A177-3AD203B41FA5}">
                      <a16:colId xmlns:a16="http://schemas.microsoft.com/office/drawing/2014/main" val="1173992025"/>
                    </a:ext>
                  </a:extLst>
                </a:gridCol>
                <a:gridCol w="1336040">
                  <a:extLst>
                    <a:ext uri="{9D8B030D-6E8A-4147-A177-3AD203B41FA5}">
                      <a16:colId xmlns:a16="http://schemas.microsoft.com/office/drawing/2014/main" val="115202853"/>
                    </a:ext>
                  </a:extLst>
                </a:gridCol>
                <a:gridCol w="1336040">
                  <a:extLst>
                    <a:ext uri="{9D8B030D-6E8A-4147-A177-3AD203B41FA5}">
                      <a16:colId xmlns:a16="http://schemas.microsoft.com/office/drawing/2014/main" val="1010693434"/>
                    </a:ext>
                  </a:extLst>
                </a:gridCol>
                <a:gridCol w="1336040">
                  <a:extLst>
                    <a:ext uri="{9D8B030D-6E8A-4147-A177-3AD203B41FA5}">
                      <a16:colId xmlns:a16="http://schemas.microsoft.com/office/drawing/2014/main" val="3778082769"/>
                    </a:ext>
                  </a:extLst>
                </a:gridCol>
                <a:gridCol w="1336040">
                  <a:extLst>
                    <a:ext uri="{9D8B030D-6E8A-4147-A177-3AD203B41FA5}">
                      <a16:colId xmlns:a16="http://schemas.microsoft.com/office/drawing/2014/main" val="1136644251"/>
                    </a:ext>
                  </a:extLst>
                </a:gridCol>
              </a:tblGrid>
              <a:tr h="578291">
                <a:tc>
                  <a:txBody>
                    <a:bodyPr/>
                    <a:lstStyle/>
                    <a:p>
                      <a:endParaRPr lang="en-ZA"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ZA" sz="1600" b="0" dirty="0">
                          <a:latin typeface="+mn-lt"/>
                        </a:rPr>
                        <a:t>Vendors</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latin typeface="+mn-lt"/>
                        </a:rPr>
                        <a:t>Users</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latin typeface="+mn-lt"/>
                        </a:rPr>
                        <a:t>Gross Revenue</a:t>
                      </a:r>
                    </a:p>
                  </a:txBody>
                  <a:tcPr>
                    <a:lnL w="12700" cmpd="sng">
                      <a:noFill/>
                    </a:lnL>
                    <a:lnR w="12700" cmpd="sng">
                      <a:noFill/>
                    </a:lnR>
                    <a:lnT w="127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p>
                      <a:pPr algn="ctr"/>
                      <a:r>
                        <a:rPr lang="en-ZA" sz="1600" b="0" dirty="0">
                          <a:latin typeface="+mn-lt"/>
                        </a:rPr>
                        <a:t>Company Revenue</a:t>
                      </a:r>
                    </a:p>
                  </a:txBody>
                  <a:tcPr>
                    <a:lnL w="12700" cmpd="sng">
                      <a:noFill/>
                    </a:lnL>
                    <a:lnR w="12700" cmpd="sng">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495943"/>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10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$6,750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$1,013</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$33,750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$5,063</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200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$135,000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$20,250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719842">
                <a:tc>
                  <a:txBody>
                    <a:bodyPr/>
                    <a:lstStyle/>
                    <a:p>
                      <a:pPr algn="ctr"/>
                      <a:r>
                        <a:rPr lang="en-ZA" sz="1600" b="1" dirty="0">
                          <a:solidFill>
                            <a:schemeClr val="tx1"/>
                          </a:solidFill>
                        </a:rPr>
                        <a:t>20YY</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a:r>
                        <a:rPr lang="en-ZA" sz="1600" dirty="0">
                          <a:solidFill>
                            <a:schemeClr val="tx1">
                              <a:lumMod val="75000"/>
                              <a:lumOff val="25000"/>
                            </a:schemeClr>
                          </a:solidFill>
                        </a:rPr>
                        <a:t>400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$270,000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rPr>
                        <a:t>$40,500</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bl>
          </a:graphicData>
        </a:graphic>
      </p:graphicFrame>
      <p:graphicFrame>
        <p:nvGraphicFramePr>
          <p:cNvPr id="10" name="Chart 9" title="Gross Revenue Placeholder Chart">
            <a:extLst>
              <a:ext uri="{FF2B5EF4-FFF2-40B4-BE49-F238E27FC236}">
                <a16:creationId xmlns:a16="http://schemas.microsoft.com/office/drawing/2014/main" id="{37148895-F8B0-42CA-81D7-420E8C24CACC}"/>
              </a:ext>
            </a:extLst>
          </p:cNvPr>
          <p:cNvGraphicFramePr/>
          <p:nvPr>
            <p:extLst>
              <p:ext uri="{D42A27DB-BD31-4B8C-83A1-F6EECF244321}">
                <p14:modId xmlns:p14="http://schemas.microsoft.com/office/powerpoint/2010/main" val="1126225852"/>
              </p:ext>
            </p:extLst>
          </p:nvPr>
        </p:nvGraphicFramePr>
        <p:xfrm>
          <a:off x="7389813" y="1728001"/>
          <a:ext cx="4381500" cy="4177499"/>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AE657985-EFB2-47B6-8166-144FEAEC16F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Tree>
    <p:extLst>
      <p:ext uri="{BB962C8B-B14F-4D97-AF65-F5344CB8AC3E}">
        <p14:creationId xmlns:p14="http://schemas.microsoft.com/office/powerpoint/2010/main" val="1085832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D59F-E459-41DB-985E-2CF08A5D0B6A}"/>
              </a:ext>
            </a:extLst>
          </p:cNvPr>
          <p:cNvSpPr>
            <a:spLocks noGrp="1"/>
          </p:cNvSpPr>
          <p:nvPr>
            <p:ph type="title"/>
          </p:nvPr>
        </p:nvSpPr>
        <p:spPr/>
        <p:txBody>
          <a:bodyPr/>
          <a:lstStyle/>
          <a:p>
            <a:r>
              <a:rPr lang="en-US" dirty="0"/>
              <a:t>Timeline</a:t>
            </a:r>
          </a:p>
        </p:txBody>
      </p:sp>
      <p:sp>
        <p:nvSpPr>
          <p:cNvPr id="68" name="Text Placeholder 67">
            <a:extLst>
              <a:ext uri="{FF2B5EF4-FFF2-40B4-BE49-F238E27FC236}">
                <a16:creationId xmlns:a16="http://schemas.microsoft.com/office/drawing/2014/main" id="{FA73531D-BDF3-4C9D-B4DE-8A7074CC6D1E}"/>
              </a:ext>
            </a:extLst>
          </p:cNvPr>
          <p:cNvSpPr>
            <a:spLocks noGrp="1"/>
          </p:cNvSpPr>
          <p:nvPr>
            <p:ph type="body" sz="quarter" idx="26"/>
          </p:nvPr>
        </p:nvSpPr>
        <p:spPr/>
        <p:txBody>
          <a:bodyPr/>
          <a:lstStyle/>
          <a:p>
            <a:r>
              <a:rPr lang="en-US" dirty="0"/>
              <a:t>Our two-year action plan</a:t>
            </a:r>
          </a:p>
          <a:p>
            <a:endParaRPr lang="en-US" dirty="0"/>
          </a:p>
        </p:txBody>
      </p:sp>
      <p:sp>
        <p:nvSpPr>
          <p:cNvPr id="5" name="Text Placeholder 4">
            <a:extLst>
              <a:ext uri="{FF2B5EF4-FFF2-40B4-BE49-F238E27FC236}">
                <a16:creationId xmlns:a16="http://schemas.microsoft.com/office/drawing/2014/main" id="{93838E21-DCBD-4BF3-A56B-1B0AC1845ACF}"/>
              </a:ext>
            </a:extLst>
          </p:cNvPr>
          <p:cNvSpPr>
            <a:spLocks noGrp="1"/>
          </p:cNvSpPr>
          <p:nvPr>
            <p:ph type="body" sz="quarter" idx="33"/>
          </p:nvPr>
        </p:nvSpPr>
        <p:spPr>
          <a:xfrm>
            <a:off x="344125" y="3973125"/>
            <a:ext cx="553175" cy="201776"/>
          </a:xfrm>
        </p:spPr>
        <p:txBody>
          <a:bodyPr/>
          <a:lstStyle/>
          <a:p>
            <a:r>
              <a:rPr lang="en-US" dirty="0">
                <a:solidFill>
                  <a:schemeClr val="tx1">
                    <a:lumMod val="75000"/>
                    <a:lumOff val="25000"/>
                  </a:schemeClr>
                </a:solidFill>
                <a:latin typeface="+mj-lt"/>
              </a:rPr>
              <a:t>20YY</a:t>
            </a:r>
          </a:p>
        </p:txBody>
      </p:sp>
      <p:sp>
        <p:nvSpPr>
          <p:cNvPr id="6" name="Text Placeholder 5">
            <a:extLst>
              <a:ext uri="{FF2B5EF4-FFF2-40B4-BE49-F238E27FC236}">
                <a16:creationId xmlns:a16="http://schemas.microsoft.com/office/drawing/2014/main" id="{47257058-2973-4B53-836C-41233BC0D27B}"/>
              </a:ext>
            </a:extLst>
          </p:cNvPr>
          <p:cNvSpPr>
            <a:spLocks noGrp="1"/>
          </p:cNvSpPr>
          <p:nvPr>
            <p:ph type="body" sz="quarter" idx="34"/>
          </p:nvPr>
        </p:nvSpPr>
        <p:spPr/>
        <p:txBody>
          <a:bodyPr/>
          <a:lstStyle/>
          <a:p>
            <a:r>
              <a:rPr lang="en-US" b="1" dirty="0">
                <a:solidFill>
                  <a:schemeClr val="tx1">
                    <a:lumMod val="75000"/>
                    <a:lumOff val="25000"/>
                  </a:schemeClr>
                </a:solidFill>
              </a:rPr>
              <a:t>JAN</a:t>
            </a:r>
          </a:p>
        </p:txBody>
      </p:sp>
      <p:sp>
        <p:nvSpPr>
          <p:cNvPr id="7" name="Text Placeholder 6">
            <a:extLst>
              <a:ext uri="{FF2B5EF4-FFF2-40B4-BE49-F238E27FC236}">
                <a16:creationId xmlns:a16="http://schemas.microsoft.com/office/drawing/2014/main" id="{34F0970F-3033-4EF3-B593-8ECF1F1BC18B}"/>
              </a:ext>
            </a:extLst>
          </p:cNvPr>
          <p:cNvSpPr>
            <a:spLocks noGrp="1"/>
          </p:cNvSpPr>
          <p:nvPr>
            <p:ph type="body" sz="quarter" idx="35"/>
          </p:nvPr>
        </p:nvSpPr>
        <p:spPr/>
        <p:txBody>
          <a:bodyPr/>
          <a:lstStyle/>
          <a:p>
            <a:r>
              <a:rPr lang="en-US" dirty="0">
                <a:solidFill>
                  <a:schemeClr val="tx1">
                    <a:lumMod val="75000"/>
                    <a:lumOff val="25000"/>
                  </a:schemeClr>
                </a:solidFill>
              </a:rPr>
              <a:t>FEB</a:t>
            </a:r>
          </a:p>
        </p:txBody>
      </p:sp>
      <p:sp>
        <p:nvSpPr>
          <p:cNvPr id="31" name="Text Placeholder 30">
            <a:extLst>
              <a:ext uri="{FF2B5EF4-FFF2-40B4-BE49-F238E27FC236}">
                <a16:creationId xmlns:a16="http://schemas.microsoft.com/office/drawing/2014/main" id="{0FBB9E34-9406-4432-A2AA-735C161D6F11}"/>
              </a:ext>
            </a:extLst>
          </p:cNvPr>
          <p:cNvSpPr>
            <a:spLocks noGrp="1"/>
          </p:cNvSpPr>
          <p:nvPr>
            <p:ph type="body" sz="quarter" idx="59"/>
          </p:nvPr>
        </p:nvSpPr>
        <p:spPr>
          <a:xfrm>
            <a:off x="411190" y="2190750"/>
            <a:ext cx="1793875" cy="561975"/>
          </a:xfrm>
          <a:ln>
            <a:noFill/>
          </a:ln>
        </p:spPr>
        <p:txBody>
          <a:bodyPr/>
          <a:lstStyle/>
          <a:p>
            <a:r>
              <a:rPr lang="en-US" dirty="0">
                <a:solidFill>
                  <a:schemeClr val="tx1">
                    <a:lumMod val="75000"/>
                    <a:lumOff val="25000"/>
                  </a:schemeClr>
                </a:solidFill>
              </a:rPr>
              <a:t>Design</a:t>
            </a:r>
          </a:p>
        </p:txBody>
      </p:sp>
      <p:sp>
        <p:nvSpPr>
          <p:cNvPr id="32" name="Text Placeholder 31">
            <a:extLst>
              <a:ext uri="{FF2B5EF4-FFF2-40B4-BE49-F238E27FC236}">
                <a16:creationId xmlns:a16="http://schemas.microsoft.com/office/drawing/2014/main" id="{715D1787-D9EC-42D7-9E58-06C783ACCE5D}"/>
              </a:ext>
            </a:extLst>
          </p:cNvPr>
          <p:cNvSpPr>
            <a:spLocks noGrp="1"/>
          </p:cNvSpPr>
          <p:nvPr>
            <p:ph type="body" sz="quarter" idx="60"/>
          </p:nvPr>
        </p:nvSpPr>
        <p:spPr>
          <a:xfrm>
            <a:off x="445930" y="2531196"/>
            <a:ext cx="1724394" cy="185808"/>
          </a:xfrm>
        </p:spPr>
        <p:txBody>
          <a:bodyPr/>
          <a:lstStyle/>
          <a:p>
            <a:r>
              <a:rPr lang="en-US" dirty="0">
                <a:solidFill>
                  <a:schemeClr val="tx1">
                    <a:lumMod val="75000"/>
                    <a:lumOff val="25000"/>
                  </a:schemeClr>
                </a:solidFill>
              </a:rPr>
              <a:t>Feb, 20YY</a:t>
            </a:r>
          </a:p>
        </p:txBody>
      </p:sp>
      <p:cxnSp>
        <p:nvCxnSpPr>
          <p:cNvPr id="71" name="Straight Arrow Connector 70" title="Timeline Event Lines">
            <a:extLst>
              <a:ext uri="{FF2B5EF4-FFF2-40B4-BE49-F238E27FC236}">
                <a16:creationId xmlns:a16="http://schemas.microsoft.com/office/drawing/2014/main" id="{BBE1F329-A8D2-4C03-9053-8D69618651CB}"/>
              </a:ext>
            </a:extLst>
          </p:cNvPr>
          <p:cNvCxnSpPr>
            <a:cxnSpLocks/>
          </p:cNvCxnSpPr>
          <p:nvPr/>
        </p:nvCxnSpPr>
        <p:spPr>
          <a:xfrm flipH="1">
            <a:off x="109272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7CCA00F5-B440-406B-A716-A13092CBFC24}"/>
              </a:ext>
            </a:extLst>
          </p:cNvPr>
          <p:cNvSpPr>
            <a:spLocks noGrp="1"/>
          </p:cNvSpPr>
          <p:nvPr>
            <p:ph type="body" sz="quarter" idx="36"/>
          </p:nvPr>
        </p:nvSpPr>
        <p:spPr/>
        <p:txBody>
          <a:bodyPr/>
          <a:lstStyle/>
          <a:p>
            <a:r>
              <a:rPr lang="en-US" dirty="0">
                <a:solidFill>
                  <a:schemeClr val="tx1">
                    <a:lumMod val="75000"/>
                    <a:lumOff val="25000"/>
                  </a:schemeClr>
                </a:solidFill>
              </a:rPr>
              <a:t>MAR</a:t>
            </a:r>
          </a:p>
        </p:txBody>
      </p:sp>
      <p:sp>
        <p:nvSpPr>
          <p:cNvPr id="9" name="Text Placeholder 8">
            <a:extLst>
              <a:ext uri="{FF2B5EF4-FFF2-40B4-BE49-F238E27FC236}">
                <a16:creationId xmlns:a16="http://schemas.microsoft.com/office/drawing/2014/main" id="{6DD14BC5-F4CC-4A1D-B722-4B0E3AD084E4}"/>
              </a:ext>
            </a:extLst>
          </p:cNvPr>
          <p:cNvSpPr>
            <a:spLocks noGrp="1"/>
          </p:cNvSpPr>
          <p:nvPr>
            <p:ph type="body" sz="quarter" idx="37"/>
          </p:nvPr>
        </p:nvSpPr>
        <p:spPr/>
        <p:txBody>
          <a:bodyPr/>
          <a:lstStyle/>
          <a:p>
            <a:r>
              <a:rPr lang="en-US" dirty="0">
                <a:solidFill>
                  <a:schemeClr val="tx1">
                    <a:lumMod val="75000"/>
                    <a:lumOff val="25000"/>
                  </a:schemeClr>
                </a:solidFill>
              </a:rPr>
              <a:t>APR</a:t>
            </a:r>
          </a:p>
        </p:txBody>
      </p:sp>
      <p:sp>
        <p:nvSpPr>
          <p:cNvPr id="11" name="Text Placeholder 10">
            <a:extLst>
              <a:ext uri="{FF2B5EF4-FFF2-40B4-BE49-F238E27FC236}">
                <a16:creationId xmlns:a16="http://schemas.microsoft.com/office/drawing/2014/main" id="{7BB9576B-97C2-4B6F-8D7A-D3D94B000C9A}"/>
              </a:ext>
            </a:extLst>
          </p:cNvPr>
          <p:cNvSpPr>
            <a:spLocks noGrp="1"/>
          </p:cNvSpPr>
          <p:nvPr>
            <p:ph type="body" sz="quarter" idx="39"/>
          </p:nvPr>
        </p:nvSpPr>
        <p:spPr/>
        <p:txBody>
          <a:bodyPr/>
          <a:lstStyle/>
          <a:p>
            <a:r>
              <a:rPr lang="en-US" dirty="0">
                <a:solidFill>
                  <a:schemeClr val="tx1">
                    <a:lumMod val="75000"/>
                    <a:lumOff val="25000"/>
                  </a:schemeClr>
                </a:solidFill>
              </a:rPr>
              <a:t>MAY</a:t>
            </a:r>
          </a:p>
        </p:txBody>
      </p:sp>
      <p:sp>
        <p:nvSpPr>
          <p:cNvPr id="12" name="Text Placeholder 11">
            <a:extLst>
              <a:ext uri="{FF2B5EF4-FFF2-40B4-BE49-F238E27FC236}">
                <a16:creationId xmlns:a16="http://schemas.microsoft.com/office/drawing/2014/main" id="{DB4DD14B-5E18-42FF-B2F1-6A2CB0938364}"/>
              </a:ext>
            </a:extLst>
          </p:cNvPr>
          <p:cNvSpPr>
            <a:spLocks noGrp="1"/>
          </p:cNvSpPr>
          <p:nvPr>
            <p:ph type="body" sz="quarter" idx="40"/>
          </p:nvPr>
        </p:nvSpPr>
        <p:spPr/>
        <p:txBody>
          <a:bodyPr/>
          <a:lstStyle/>
          <a:p>
            <a:r>
              <a:rPr lang="en-US" dirty="0">
                <a:solidFill>
                  <a:schemeClr val="tx1">
                    <a:lumMod val="75000"/>
                    <a:lumOff val="25000"/>
                  </a:schemeClr>
                </a:solidFill>
              </a:rPr>
              <a:t>JUN</a:t>
            </a:r>
          </a:p>
        </p:txBody>
      </p:sp>
      <p:cxnSp>
        <p:nvCxnSpPr>
          <p:cNvPr id="74" name="Straight Arrow Connector 73" title="Timeline Event Lines">
            <a:extLst>
              <a:ext uri="{FF2B5EF4-FFF2-40B4-BE49-F238E27FC236}">
                <a16:creationId xmlns:a16="http://schemas.microsoft.com/office/drawing/2014/main" id="{3D985F57-4828-4F43-9FE0-15EF491E8160}"/>
              </a:ext>
            </a:extLst>
          </p:cNvPr>
          <p:cNvCxnSpPr>
            <a:cxnSpLocks/>
          </p:cNvCxnSpPr>
          <p:nvPr/>
        </p:nvCxnSpPr>
        <p:spPr>
          <a:xfrm rot="10800000" flipH="1">
            <a:off x="2971100"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58" name="Text Placeholder 30">
            <a:extLst>
              <a:ext uri="{FF2B5EF4-FFF2-40B4-BE49-F238E27FC236}">
                <a16:creationId xmlns:a16="http://schemas.microsoft.com/office/drawing/2014/main" id="{787813E1-07C6-496D-9E59-D41AD3127AD9}"/>
              </a:ext>
            </a:extLst>
          </p:cNvPr>
          <p:cNvSpPr txBox="1">
            <a:spLocks/>
          </p:cNvSpPr>
          <p:nvPr/>
        </p:nvSpPr>
        <p:spPr>
          <a:xfrm>
            <a:off x="2074163"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Group</a:t>
            </a:r>
          </a:p>
        </p:txBody>
      </p:sp>
      <p:sp>
        <p:nvSpPr>
          <p:cNvPr id="59" name="Text Placeholder 31">
            <a:extLst>
              <a:ext uri="{FF2B5EF4-FFF2-40B4-BE49-F238E27FC236}">
                <a16:creationId xmlns:a16="http://schemas.microsoft.com/office/drawing/2014/main" id="{A3B6B7DF-5CB5-4DD4-A1FA-3CAD080EA255}"/>
              </a:ext>
            </a:extLst>
          </p:cNvPr>
          <p:cNvSpPr txBox="1">
            <a:spLocks/>
          </p:cNvSpPr>
          <p:nvPr/>
        </p:nvSpPr>
        <p:spPr>
          <a:xfrm>
            <a:off x="2108903"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Jun, 20YY</a:t>
            </a:r>
          </a:p>
        </p:txBody>
      </p:sp>
      <p:sp>
        <p:nvSpPr>
          <p:cNvPr id="13" name="Text Placeholder 12">
            <a:extLst>
              <a:ext uri="{FF2B5EF4-FFF2-40B4-BE49-F238E27FC236}">
                <a16:creationId xmlns:a16="http://schemas.microsoft.com/office/drawing/2014/main" id="{F5F410E5-8F7F-4F9E-9FFE-E7BAE98D72FE}"/>
              </a:ext>
            </a:extLst>
          </p:cNvPr>
          <p:cNvSpPr>
            <a:spLocks noGrp="1"/>
          </p:cNvSpPr>
          <p:nvPr>
            <p:ph type="body" sz="quarter" idx="41"/>
          </p:nvPr>
        </p:nvSpPr>
        <p:spPr/>
        <p:txBody>
          <a:bodyPr/>
          <a:lstStyle/>
          <a:p>
            <a:r>
              <a:rPr lang="en-US" dirty="0">
                <a:solidFill>
                  <a:schemeClr val="tx1">
                    <a:lumMod val="75000"/>
                    <a:lumOff val="25000"/>
                  </a:schemeClr>
                </a:solidFill>
              </a:rPr>
              <a:t>JUL</a:t>
            </a:r>
          </a:p>
        </p:txBody>
      </p:sp>
      <p:sp>
        <p:nvSpPr>
          <p:cNvPr id="15" name="Text Placeholder 14">
            <a:extLst>
              <a:ext uri="{FF2B5EF4-FFF2-40B4-BE49-F238E27FC236}">
                <a16:creationId xmlns:a16="http://schemas.microsoft.com/office/drawing/2014/main" id="{62A8B8B4-43EE-4C8C-A799-7FB8016D3DD0}"/>
              </a:ext>
            </a:extLst>
          </p:cNvPr>
          <p:cNvSpPr>
            <a:spLocks noGrp="1"/>
          </p:cNvSpPr>
          <p:nvPr>
            <p:ph type="body" sz="quarter" idx="43"/>
          </p:nvPr>
        </p:nvSpPr>
        <p:spPr/>
        <p:txBody>
          <a:bodyPr/>
          <a:lstStyle/>
          <a:p>
            <a:r>
              <a:rPr lang="en-US" dirty="0">
                <a:solidFill>
                  <a:schemeClr val="tx1">
                    <a:lumMod val="75000"/>
                    <a:lumOff val="25000"/>
                  </a:schemeClr>
                </a:solidFill>
              </a:rPr>
              <a:t>AUG</a:t>
            </a:r>
          </a:p>
        </p:txBody>
      </p:sp>
      <p:sp>
        <p:nvSpPr>
          <p:cNvPr id="16" name="Text Placeholder 15">
            <a:extLst>
              <a:ext uri="{FF2B5EF4-FFF2-40B4-BE49-F238E27FC236}">
                <a16:creationId xmlns:a16="http://schemas.microsoft.com/office/drawing/2014/main" id="{BE55EE5B-B6FB-4321-9477-52192E27D65C}"/>
              </a:ext>
            </a:extLst>
          </p:cNvPr>
          <p:cNvSpPr>
            <a:spLocks noGrp="1"/>
          </p:cNvSpPr>
          <p:nvPr>
            <p:ph type="body" sz="quarter" idx="44"/>
          </p:nvPr>
        </p:nvSpPr>
        <p:spPr/>
        <p:txBody>
          <a:bodyPr/>
          <a:lstStyle/>
          <a:p>
            <a:r>
              <a:rPr lang="en-US" dirty="0">
                <a:solidFill>
                  <a:schemeClr val="tx1">
                    <a:lumMod val="75000"/>
                    <a:lumOff val="25000"/>
                  </a:schemeClr>
                </a:solidFill>
              </a:rPr>
              <a:t>SEP</a:t>
            </a:r>
          </a:p>
        </p:txBody>
      </p:sp>
      <p:sp>
        <p:nvSpPr>
          <p:cNvPr id="14" name="Text Placeholder 13">
            <a:extLst>
              <a:ext uri="{FF2B5EF4-FFF2-40B4-BE49-F238E27FC236}">
                <a16:creationId xmlns:a16="http://schemas.microsoft.com/office/drawing/2014/main" id="{C93FB8A9-9620-42A8-A149-00CC0FC29CF4}"/>
              </a:ext>
            </a:extLst>
          </p:cNvPr>
          <p:cNvSpPr>
            <a:spLocks noGrp="1"/>
          </p:cNvSpPr>
          <p:nvPr>
            <p:ph type="body" sz="quarter" idx="42"/>
          </p:nvPr>
        </p:nvSpPr>
        <p:spPr/>
        <p:txBody>
          <a:bodyPr/>
          <a:lstStyle/>
          <a:p>
            <a:r>
              <a:rPr lang="en-US" dirty="0">
                <a:solidFill>
                  <a:schemeClr val="tx1">
                    <a:lumMod val="75000"/>
                    <a:lumOff val="25000"/>
                  </a:schemeClr>
                </a:solidFill>
              </a:rPr>
              <a:t>OCT</a:t>
            </a:r>
          </a:p>
        </p:txBody>
      </p:sp>
      <p:sp>
        <p:nvSpPr>
          <p:cNvPr id="60" name="Text Placeholder 30">
            <a:extLst>
              <a:ext uri="{FF2B5EF4-FFF2-40B4-BE49-F238E27FC236}">
                <a16:creationId xmlns:a16="http://schemas.microsoft.com/office/drawing/2014/main" id="{518ED7A4-3142-4C1B-8706-E6F9BDA12CD4}"/>
              </a:ext>
            </a:extLst>
          </p:cNvPr>
          <p:cNvSpPr txBox="1">
            <a:spLocks/>
          </p:cNvSpPr>
          <p:nvPr/>
        </p:nvSpPr>
        <p:spPr>
          <a:xfrm>
            <a:off x="3971909"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Feedback</a:t>
            </a:r>
          </a:p>
        </p:txBody>
      </p:sp>
      <p:sp>
        <p:nvSpPr>
          <p:cNvPr id="61" name="Text Placeholder 31">
            <a:extLst>
              <a:ext uri="{FF2B5EF4-FFF2-40B4-BE49-F238E27FC236}">
                <a16:creationId xmlns:a16="http://schemas.microsoft.com/office/drawing/2014/main" id="{ADF4B596-4378-464E-8BA9-FB6ADF27D160}"/>
              </a:ext>
            </a:extLst>
          </p:cNvPr>
          <p:cNvSpPr txBox="1">
            <a:spLocks/>
          </p:cNvSpPr>
          <p:nvPr/>
        </p:nvSpPr>
        <p:spPr>
          <a:xfrm>
            <a:off x="4006649"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Oct, 20YY</a:t>
            </a:r>
          </a:p>
        </p:txBody>
      </p:sp>
      <p:cxnSp>
        <p:nvCxnSpPr>
          <p:cNvPr id="72" name="Straight Arrow Connector 71" title="Timeline Event Lines">
            <a:extLst>
              <a:ext uri="{FF2B5EF4-FFF2-40B4-BE49-F238E27FC236}">
                <a16:creationId xmlns:a16="http://schemas.microsoft.com/office/drawing/2014/main" id="{8C361AC5-6734-49E5-8506-3F22C2DF6856}"/>
              </a:ext>
            </a:extLst>
          </p:cNvPr>
          <p:cNvCxnSpPr>
            <a:cxnSpLocks/>
          </p:cNvCxnSpPr>
          <p:nvPr/>
        </p:nvCxnSpPr>
        <p:spPr>
          <a:xfrm flipH="1">
            <a:off x="4868846"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D9E0D54-DF90-4CE3-B2EF-54C50783B7CC}"/>
              </a:ext>
            </a:extLst>
          </p:cNvPr>
          <p:cNvSpPr>
            <a:spLocks noGrp="1"/>
          </p:cNvSpPr>
          <p:nvPr>
            <p:ph type="body" sz="quarter" idx="45"/>
          </p:nvPr>
        </p:nvSpPr>
        <p:spPr/>
        <p:txBody>
          <a:bodyPr/>
          <a:lstStyle/>
          <a:p>
            <a:r>
              <a:rPr lang="en-US" dirty="0">
                <a:solidFill>
                  <a:schemeClr val="tx1">
                    <a:lumMod val="75000"/>
                    <a:lumOff val="25000"/>
                  </a:schemeClr>
                </a:solidFill>
              </a:rPr>
              <a:t>NOV</a:t>
            </a:r>
          </a:p>
        </p:txBody>
      </p:sp>
      <p:sp>
        <p:nvSpPr>
          <p:cNvPr id="18" name="Text Placeholder 17">
            <a:extLst>
              <a:ext uri="{FF2B5EF4-FFF2-40B4-BE49-F238E27FC236}">
                <a16:creationId xmlns:a16="http://schemas.microsoft.com/office/drawing/2014/main" id="{2CCC6E1D-9B5C-4276-A7D2-B86F661B7D47}"/>
              </a:ext>
            </a:extLst>
          </p:cNvPr>
          <p:cNvSpPr>
            <a:spLocks noGrp="1"/>
          </p:cNvSpPr>
          <p:nvPr>
            <p:ph type="body" sz="quarter" idx="46"/>
          </p:nvPr>
        </p:nvSpPr>
        <p:spPr/>
        <p:txBody>
          <a:bodyPr/>
          <a:lstStyle/>
          <a:p>
            <a:r>
              <a:rPr lang="en-US" dirty="0">
                <a:solidFill>
                  <a:schemeClr val="tx1">
                    <a:lumMod val="75000"/>
                    <a:lumOff val="25000"/>
                  </a:schemeClr>
                </a:solidFill>
              </a:rPr>
              <a:t>DEC</a:t>
            </a:r>
          </a:p>
        </p:txBody>
      </p:sp>
      <p:sp>
        <p:nvSpPr>
          <p:cNvPr id="19" name="Text Placeholder 18">
            <a:extLst>
              <a:ext uri="{FF2B5EF4-FFF2-40B4-BE49-F238E27FC236}">
                <a16:creationId xmlns:a16="http://schemas.microsoft.com/office/drawing/2014/main" id="{645EDCB7-4237-4A5E-9B93-7DD3CD3C4FF5}"/>
              </a:ext>
            </a:extLst>
          </p:cNvPr>
          <p:cNvSpPr>
            <a:spLocks noGrp="1"/>
          </p:cNvSpPr>
          <p:nvPr>
            <p:ph type="body" sz="quarter" idx="47"/>
          </p:nvPr>
        </p:nvSpPr>
        <p:spPr/>
        <p:txBody>
          <a:bodyPr/>
          <a:lstStyle/>
          <a:p>
            <a:r>
              <a:rPr lang="en-US" b="1" dirty="0">
                <a:solidFill>
                  <a:schemeClr val="tx1">
                    <a:lumMod val="75000"/>
                    <a:lumOff val="25000"/>
                  </a:schemeClr>
                </a:solidFill>
              </a:rPr>
              <a:t>JAN</a:t>
            </a:r>
          </a:p>
        </p:txBody>
      </p:sp>
      <p:sp>
        <p:nvSpPr>
          <p:cNvPr id="10" name="Text Placeholder 9">
            <a:extLst>
              <a:ext uri="{FF2B5EF4-FFF2-40B4-BE49-F238E27FC236}">
                <a16:creationId xmlns:a16="http://schemas.microsoft.com/office/drawing/2014/main" id="{C449364A-2889-46F4-AB8E-EB64958B16DC}"/>
              </a:ext>
            </a:extLst>
          </p:cNvPr>
          <p:cNvSpPr>
            <a:spLocks noGrp="1"/>
          </p:cNvSpPr>
          <p:nvPr>
            <p:ph type="body" sz="quarter" idx="38"/>
          </p:nvPr>
        </p:nvSpPr>
        <p:spPr>
          <a:xfrm>
            <a:off x="6008325" y="3973125"/>
            <a:ext cx="553175" cy="201776"/>
          </a:xfrm>
        </p:spPr>
        <p:txBody>
          <a:bodyPr/>
          <a:lstStyle/>
          <a:p>
            <a:r>
              <a:rPr lang="en-US" dirty="0">
                <a:solidFill>
                  <a:schemeClr val="tx1">
                    <a:lumMod val="75000"/>
                    <a:lumOff val="25000"/>
                  </a:schemeClr>
                </a:solidFill>
                <a:latin typeface="+mj-lt"/>
              </a:rPr>
              <a:t>20YY</a:t>
            </a:r>
          </a:p>
        </p:txBody>
      </p:sp>
      <p:cxnSp>
        <p:nvCxnSpPr>
          <p:cNvPr id="75" name="Straight Arrow Connector 74" title="Timeline Event Lines">
            <a:extLst>
              <a:ext uri="{FF2B5EF4-FFF2-40B4-BE49-F238E27FC236}">
                <a16:creationId xmlns:a16="http://schemas.microsoft.com/office/drawing/2014/main" id="{40DC3788-4E8E-4F3D-BD1E-8EFA13B0705B}"/>
              </a:ext>
            </a:extLst>
          </p:cNvPr>
          <p:cNvCxnSpPr>
            <a:cxnSpLocks/>
          </p:cNvCxnSpPr>
          <p:nvPr/>
        </p:nvCxnSpPr>
        <p:spPr>
          <a:xfrm rot="10800000" flipH="1">
            <a:off x="6284891"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2" name="Text Placeholder 30">
            <a:extLst>
              <a:ext uri="{FF2B5EF4-FFF2-40B4-BE49-F238E27FC236}">
                <a16:creationId xmlns:a16="http://schemas.microsoft.com/office/drawing/2014/main" id="{86B6D762-C9DD-4996-B05F-20E8C744D387}"/>
              </a:ext>
            </a:extLst>
          </p:cNvPr>
          <p:cNvSpPr txBox="1">
            <a:spLocks/>
          </p:cNvSpPr>
          <p:nvPr/>
        </p:nvSpPr>
        <p:spPr>
          <a:xfrm>
            <a:off x="5387954"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MVP</a:t>
            </a:r>
          </a:p>
        </p:txBody>
      </p:sp>
      <p:sp>
        <p:nvSpPr>
          <p:cNvPr id="63" name="Text Placeholder 31">
            <a:extLst>
              <a:ext uri="{FF2B5EF4-FFF2-40B4-BE49-F238E27FC236}">
                <a16:creationId xmlns:a16="http://schemas.microsoft.com/office/drawing/2014/main" id="{096832AE-2EF2-4535-996B-35001117AE74}"/>
              </a:ext>
            </a:extLst>
          </p:cNvPr>
          <p:cNvSpPr txBox="1">
            <a:spLocks/>
          </p:cNvSpPr>
          <p:nvPr/>
        </p:nvSpPr>
        <p:spPr>
          <a:xfrm>
            <a:off x="5422694"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Jan, 20YY</a:t>
            </a:r>
          </a:p>
        </p:txBody>
      </p:sp>
      <p:sp>
        <p:nvSpPr>
          <p:cNvPr id="20" name="Text Placeholder 19">
            <a:extLst>
              <a:ext uri="{FF2B5EF4-FFF2-40B4-BE49-F238E27FC236}">
                <a16:creationId xmlns:a16="http://schemas.microsoft.com/office/drawing/2014/main" id="{7936DD04-54B5-45E1-B77E-535E48E1D46D}"/>
              </a:ext>
            </a:extLst>
          </p:cNvPr>
          <p:cNvSpPr>
            <a:spLocks noGrp="1"/>
          </p:cNvSpPr>
          <p:nvPr>
            <p:ph type="body" sz="quarter" idx="48"/>
          </p:nvPr>
        </p:nvSpPr>
        <p:spPr/>
        <p:txBody>
          <a:bodyPr/>
          <a:lstStyle/>
          <a:p>
            <a:r>
              <a:rPr lang="en-US" dirty="0">
                <a:solidFill>
                  <a:schemeClr val="tx1">
                    <a:lumMod val="75000"/>
                    <a:lumOff val="25000"/>
                  </a:schemeClr>
                </a:solidFill>
              </a:rPr>
              <a:t>FEB</a:t>
            </a:r>
          </a:p>
        </p:txBody>
      </p:sp>
      <p:sp>
        <p:nvSpPr>
          <p:cNvPr id="21" name="Text Placeholder 20">
            <a:extLst>
              <a:ext uri="{FF2B5EF4-FFF2-40B4-BE49-F238E27FC236}">
                <a16:creationId xmlns:a16="http://schemas.microsoft.com/office/drawing/2014/main" id="{3E1BC326-1FAE-422A-BA37-4C92724EF472}"/>
              </a:ext>
            </a:extLst>
          </p:cNvPr>
          <p:cNvSpPr>
            <a:spLocks noGrp="1"/>
          </p:cNvSpPr>
          <p:nvPr>
            <p:ph type="body" sz="quarter" idx="49"/>
          </p:nvPr>
        </p:nvSpPr>
        <p:spPr/>
        <p:txBody>
          <a:bodyPr/>
          <a:lstStyle/>
          <a:p>
            <a:r>
              <a:rPr lang="en-US" dirty="0">
                <a:solidFill>
                  <a:schemeClr val="tx1">
                    <a:lumMod val="75000"/>
                    <a:lumOff val="25000"/>
                  </a:schemeClr>
                </a:solidFill>
              </a:rPr>
              <a:t>MAR</a:t>
            </a:r>
          </a:p>
        </p:txBody>
      </p:sp>
      <p:sp>
        <p:nvSpPr>
          <p:cNvPr id="22" name="Text Placeholder 21">
            <a:extLst>
              <a:ext uri="{FF2B5EF4-FFF2-40B4-BE49-F238E27FC236}">
                <a16:creationId xmlns:a16="http://schemas.microsoft.com/office/drawing/2014/main" id="{24CF4B32-44BD-46E1-B99A-1ADBAC380AC1}"/>
              </a:ext>
            </a:extLst>
          </p:cNvPr>
          <p:cNvSpPr>
            <a:spLocks noGrp="1"/>
          </p:cNvSpPr>
          <p:nvPr>
            <p:ph type="body" sz="quarter" idx="50"/>
          </p:nvPr>
        </p:nvSpPr>
        <p:spPr/>
        <p:txBody>
          <a:bodyPr/>
          <a:lstStyle/>
          <a:p>
            <a:r>
              <a:rPr lang="en-US" dirty="0">
                <a:solidFill>
                  <a:schemeClr val="tx1">
                    <a:lumMod val="75000"/>
                    <a:lumOff val="25000"/>
                  </a:schemeClr>
                </a:solidFill>
              </a:rPr>
              <a:t>APR</a:t>
            </a:r>
          </a:p>
        </p:txBody>
      </p:sp>
      <p:sp>
        <p:nvSpPr>
          <p:cNvPr id="23" name="Text Placeholder 22">
            <a:extLst>
              <a:ext uri="{FF2B5EF4-FFF2-40B4-BE49-F238E27FC236}">
                <a16:creationId xmlns:a16="http://schemas.microsoft.com/office/drawing/2014/main" id="{5DD0D4ED-8247-483E-A339-415BFA0545C5}"/>
              </a:ext>
            </a:extLst>
          </p:cNvPr>
          <p:cNvSpPr>
            <a:spLocks noGrp="1"/>
          </p:cNvSpPr>
          <p:nvPr>
            <p:ph type="body" sz="quarter" idx="51"/>
          </p:nvPr>
        </p:nvSpPr>
        <p:spPr/>
        <p:txBody>
          <a:bodyPr/>
          <a:lstStyle/>
          <a:p>
            <a:r>
              <a:rPr lang="en-US" dirty="0">
                <a:solidFill>
                  <a:schemeClr val="tx1">
                    <a:lumMod val="75000"/>
                    <a:lumOff val="25000"/>
                  </a:schemeClr>
                </a:solidFill>
              </a:rPr>
              <a:t>MAY</a:t>
            </a:r>
          </a:p>
        </p:txBody>
      </p:sp>
      <p:sp>
        <p:nvSpPr>
          <p:cNvPr id="24" name="Text Placeholder 23">
            <a:extLst>
              <a:ext uri="{FF2B5EF4-FFF2-40B4-BE49-F238E27FC236}">
                <a16:creationId xmlns:a16="http://schemas.microsoft.com/office/drawing/2014/main" id="{F8DA1472-0F22-45EC-9606-34DC3AF9CA7F}"/>
              </a:ext>
            </a:extLst>
          </p:cNvPr>
          <p:cNvSpPr>
            <a:spLocks noGrp="1"/>
          </p:cNvSpPr>
          <p:nvPr>
            <p:ph type="body" sz="quarter" idx="52"/>
          </p:nvPr>
        </p:nvSpPr>
        <p:spPr/>
        <p:txBody>
          <a:bodyPr/>
          <a:lstStyle/>
          <a:p>
            <a:r>
              <a:rPr lang="en-US" dirty="0">
                <a:solidFill>
                  <a:schemeClr val="tx1">
                    <a:lumMod val="75000"/>
                    <a:lumOff val="25000"/>
                  </a:schemeClr>
                </a:solidFill>
              </a:rPr>
              <a:t>JUN</a:t>
            </a:r>
          </a:p>
        </p:txBody>
      </p:sp>
      <p:sp>
        <p:nvSpPr>
          <p:cNvPr id="25" name="Text Placeholder 24">
            <a:extLst>
              <a:ext uri="{FF2B5EF4-FFF2-40B4-BE49-F238E27FC236}">
                <a16:creationId xmlns:a16="http://schemas.microsoft.com/office/drawing/2014/main" id="{BED3DA06-A855-49CE-8356-4A9D947FC823}"/>
              </a:ext>
            </a:extLst>
          </p:cNvPr>
          <p:cNvSpPr>
            <a:spLocks noGrp="1"/>
          </p:cNvSpPr>
          <p:nvPr>
            <p:ph type="body" sz="quarter" idx="53"/>
          </p:nvPr>
        </p:nvSpPr>
        <p:spPr/>
        <p:txBody>
          <a:bodyPr/>
          <a:lstStyle/>
          <a:p>
            <a:r>
              <a:rPr lang="en-US" dirty="0">
                <a:solidFill>
                  <a:schemeClr val="tx1">
                    <a:lumMod val="75000"/>
                    <a:lumOff val="25000"/>
                  </a:schemeClr>
                </a:solidFill>
              </a:rPr>
              <a:t>JUL</a:t>
            </a:r>
          </a:p>
        </p:txBody>
      </p:sp>
      <p:cxnSp>
        <p:nvCxnSpPr>
          <p:cNvPr id="76" name="Straight Arrow Connector 75" title="Timeline Event Lines">
            <a:extLst>
              <a:ext uri="{FF2B5EF4-FFF2-40B4-BE49-F238E27FC236}">
                <a16:creationId xmlns:a16="http://schemas.microsoft.com/office/drawing/2014/main" id="{EB858692-F88E-43A4-8B27-E23B8AC17249}"/>
              </a:ext>
            </a:extLst>
          </p:cNvPr>
          <p:cNvCxnSpPr>
            <a:cxnSpLocks/>
          </p:cNvCxnSpPr>
          <p:nvPr/>
        </p:nvCxnSpPr>
        <p:spPr>
          <a:xfrm rot="10800000" flipH="1">
            <a:off x="9116629" y="4171551"/>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6" name="Text Placeholder 30">
            <a:extLst>
              <a:ext uri="{FF2B5EF4-FFF2-40B4-BE49-F238E27FC236}">
                <a16:creationId xmlns:a16="http://schemas.microsoft.com/office/drawing/2014/main" id="{926B0AAB-FFB2-4EF7-823F-9CC4BE3F9038}"/>
              </a:ext>
            </a:extLst>
          </p:cNvPr>
          <p:cNvSpPr txBox="1">
            <a:spLocks/>
          </p:cNvSpPr>
          <p:nvPr/>
        </p:nvSpPr>
        <p:spPr>
          <a:xfrm>
            <a:off x="8219692" y="4994301"/>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Launch</a:t>
            </a:r>
          </a:p>
        </p:txBody>
      </p:sp>
      <p:sp>
        <p:nvSpPr>
          <p:cNvPr id="67" name="Text Placeholder 31">
            <a:extLst>
              <a:ext uri="{FF2B5EF4-FFF2-40B4-BE49-F238E27FC236}">
                <a16:creationId xmlns:a16="http://schemas.microsoft.com/office/drawing/2014/main" id="{8CD2E1AD-1EB5-4624-9837-0D937266EA13}"/>
              </a:ext>
            </a:extLst>
          </p:cNvPr>
          <p:cNvSpPr txBox="1">
            <a:spLocks/>
          </p:cNvSpPr>
          <p:nvPr/>
        </p:nvSpPr>
        <p:spPr>
          <a:xfrm>
            <a:off x="8254432" y="5333355"/>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Jul, 20YY</a:t>
            </a:r>
          </a:p>
        </p:txBody>
      </p:sp>
      <p:sp>
        <p:nvSpPr>
          <p:cNvPr id="27" name="Text Placeholder 26">
            <a:extLst>
              <a:ext uri="{FF2B5EF4-FFF2-40B4-BE49-F238E27FC236}">
                <a16:creationId xmlns:a16="http://schemas.microsoft.com/office/drawing/2014/main" id="{E20F207A-33A7-43C3-873C-25499611EA61}"/>
              </a:ext>
            </a:extLst>
          </p:cNvPr>
          <p:cNvSpPr>
            <a:spLocks noGrp="1"/>
          </p:cNvSpPr>
          <p:nvPr>
            <p:ph type="body" sz="quarter" idx="55"/>
          </p:nvPr>
        </p:nvSpPr>
        <p:spPr/>
        <p:txBody>
          <a:bodyPr/>
          <a:lstStyle/>
          <a:p>
            <a:r>
              <a:rPr lang="en-US" dirty="0">
                <a:solidFill>
                  <a:schemeClr val="tx1">
                    <a:lumMod val="75000"/>
                    <a:lumOff val="25000"/>
                  </a:schemeClr>
                </a:solidFill>
              </a:rPr>
              <a:t>AUG</a:t>
            </a:r>
          </a:p>
        </p:txBody>
      </p:sp>
      <p:sp>
        <p:nvSpPr>
          <p:cNvPr id="28" name="Text Placeholder 27">
            <a:extLst>
              <a:ext uri="{FF2B5EF4-FFF2-40B4-BE49-F238E27FC236}">
                <a16:creationId xmlns:a16="http://schemas.microsoft.com/office/drawing/2014/main" id="{B7E6CCF4-3AC5-455D-B1E1-9CDCE79FA2DA}"/>
              </a:ext>
            </a:extLst>
          </p:cNvPr>
          <p:cNvSpPr>
            <a:spLocks noGrp="1"/>
          </p:cNvSpPr>
          <p:nvPr>
            <p:ph type="body" sz="quarter" idx="56"/>
          </p:nvPr>
        </p:nvSpPr>
        <p:spPr/>
        <p:txBody>
          <a:bodyPr/>
          <a:lstStyle/>
          <a:p>
            <a:r>
              <a:rPr lang="en-US" dirty="0">
                <a:solidFill>
                  <a:schemeClr val="tx1">
                    <a:lumMod val="75000"/>
                    <a:lumOff val="25000"/>
                  </a:schemeClr>
                </a:solidFill>
              </a:rPr>
              <a:t>SEP</a:t>
            </a:r>
          </a:p>
        </p:txBody>
      </p:sp>
      <p:sp>
        <p:nvSpPr>
          <p:cNvPr id="26" name="Text Placeholder 25">
            <a:extLst>
              <a:ext uri="{FF2B5EF4-FFF2-40B4-BE49-F238E27FC236}">
                <a16:creationId xmlns:a16="http://schemas.microsoft.com/office/drawing/2014/main" id="{357282C0-B362-4514-BC66-EC9066996ADC}"/>
              </a:ext>
            </a:extLst>
          </p:cNvPr>
          <p:cNvSpPr>
            <a:spLocks noGrp="1"/>
          </p:cNvSpPr>
          <p:nvPr>
            <p:ph type="body" sz="quarter" idx="54"/>
          </p:nvPr>
        </p:nvSpPr>
        <p:spPr/>
        <p:txBody>
          <a:bodyPr/>
          <a:lstStyle/>
          <a:p>
            <a:r>
              <a:rPr lang="en-US" dirty="0">
                <a:solidFill>
                  <a:schemeClr val="tx1">
                    <a:lumMod val="75000"/>
                    <a:lumOff val="25000"/>
                  </a:schemeClr>
                </a:solidFill>
              </a:rPr>
              <a:t>OCT</a:t>
            </a:r>
          </a:p>
        </p:txBody>
      </p:sp>
      <p:sp>
        <p:nvSpPr>
          <p:cNvPr id="29" name="Text Placeholder 28">
            <a:extLst>
              <a:ext uri="{FF2B5EF4-FFF2-40B4-BE49-F238E27FC236}">
                <a16:creationId xmlns:a16="http://schemas.microsoft.com/office/drawing/2014/main" id="{AF84C149-B9E1-4CEB-AC25-65E5E0C9ECDB}"/>
              </a:ext>
            </a:extLst>
          </p:cNvPr>
          <p:cNvSpPr>
            <a:spLocks noGrp="1"/>
          </p:cNvSpPr>
          <p:nvPr>
            <p:ph type="body" sz="quarter" idx="57"/>
          </p:nvPr>
        </p:nvSpPr>
        <p:spPr/>
        <p:txBody>
          <a:bodyPr/>
          <a:lstStyle/>
          <a:p>
            <a:r>
              <a:rPr lang="en-US" dirty="0">
                <a:solidFill>
                  <a:schemeClr val="tx1">
                    <a:lumMod val="75000"/>
                    <a:lumOff val="25000"/>
                  </a:schemeClr>
                </a:solidFill>
              </a:rPr>
              <a:t>NOV</a:t>
            </a:r>
          </a:p>
        </p:txBody>
      </p:sp>
      <p:cxnSp>
        <p:nvCxnSpPr>
          <p:cNvPr id="73" name="Straight Arrow Connector 72" title="Timeline Event Lines">
            <a:extLst>
              <a:ext uri="{FF2B5EF4-FFF2-40B4-BE49-F238E27FC236}">
                <a16:creationId xmlns:a16="http://schemas.microsoft.com/office/drawing/2014/main" id="{4A412F69-2D59-4EA2-9BA0-74B513D9F63B}"/>
              </a:ext>
            </a:extLst>
          </p:cNvPr>
          <p:cNvCxnSpPr>
            <a:cxnSpLocks/>
          </p:cNvCxnSpPr>
          <p:nvPr/>
        </p:nvCxnSpPr>
        <p:spPr>
          <a:xfrm flipH="1">
            <a:off x="11005041" y="2752725"/>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64" name="Text Placeholder 30">
            <a:extLst>
              <a:ext uri="{FF2B5EF4-FFF2-40B4-BE49-F238E27FC236}">
                <a16:creationId xmlns:a16="http://schemas.microsoft.com/office/drawing/2014/main" id="{3BF16A02-C583-41A6-B28D-1DA71C3D603B}"/>
              </a:ext>
            </a:extLst>
          </p:cNvPr>
          <p:cNvSpPr txBox="1">
            <a:spLocks/>
          </p:cNvSpPr>
          <p:nvPr/>
        </p:nvSpPr>
        <p:spPr>
          <a:xfrm>
            <a:off x="9927693" y="2190750"/>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Design V2</a:t>
            </a:r>
          </a:p>
        </p:txBody>
      </p:sp>
      <p:sp>
        <p:nvSpPr>
          <p:cNvPr id="65" name="Text Placeholder 31">
            <a:extLst>
              <a:ext uri="{FF2B5EF4-FFF2-40B4-BE49-F238E27FC236}">
                <a16:creationId xmlns:a16="http://schemas.microsoft.com/office/drawing/2014/main" id="{F168CAA8-0A9E-4AEE-82FE-9F30480DEA54}"/>
              </a:ext>
            </a:extLst>
          </p:cNvPr>
          <p:cNvSpPr txBox="1">
            <a:spLocks/>
          </p:cNvSpPr>
          <p:nvPr/>
        </p:nvSpPr>
        <p:spPr>
          <a:xfrm>
            <a:off x="9962433" y="2529804"/>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Nov, 20YY</a:t>
            </a:r>
          </a:p>
        </p:txBody>
      </p:sp>
      <p:sp>
        <p:nvSpPr>
          <p:cNvPr id="30" name="Text Placeholder 29">
            <a:extLst>
              <a:ext uri="{FF2B5EF4-FFF2-40B4-BE49-F238E27FC236}">
                <a16:creationId xmlns:a16="http://schemas.microsoft.com/office/drawing/2014/main" id="{1182FFC2-5425-4688-B728-F2248AC174BD}"/>
              </a:ext>
            </a:extLst>
          </p:cNvPr>
          <p:cNvSpPr>
            <a:spLocks noGrp="1"/>
          </p:cNvSpPr>
          <p:nvPr>
            <p:ph type="body" sz="quarter" idx="58"/>
          </p:nvPr>
        </p:nvSpPr>
        <p:spPr/>
        <p:txBody>
          <a:bodyPr/>
          <a:lstStyle/>
          <a:p>
            <a:r>
              <a:rPr lang="en-US" dirty="0">
                <a:solidFill>
                  <a:schemeClr val="tx1">
                    <a:lumMod val="75000"/>
                    <a:lumOff val="25000"/>
                  </a:schemeClr>
                </a:solidFill>
              </a:rPr>
              <a:t>DEC</a:t>
            </a:r>
          </a:p>
        </p:txBody>
      </p:sp>
      <p:grpSp>
        <p:nvGrpSpPr>
          <p:cNvPr id="33" name="Group 32" title="Timeline Month Lines">
            <a:extLst>
              <a:ext uri="{FF2B5EF4-FFF2-40B4-BE49-F238E27FC236}">
                <a16:creationId xmlns:a16="http://schemas.microsoft.com/office/drawing/2014/main" id="{AFD09076-D1F6-4F08-8939-1F1577E5A1AC}"/>
              </a:ext>
            </a:extLst>
          </p:cNvPr>
          <p:cNvGrpSpPr/>
          <p:nvPr/>
        </p:nvGrpSpPr>
        <p:grpSpPr>
          <a:xfrm>
            <a:off x="620712" y="3799174"/>
            <a:ext cx="10856346" cy="173951"/>
            <a:chOff x="620712" y="3799174"/>
            <a:chExt cx="10856346" cy="173951"/>
          </a:xfrm>
        </p:grpSpPr>
        <p:cxnSp>
          <p:nvCxnSpPr>
            <p:cNvPr id="34" name="Straight Connector 33">
              <a:extLst>
                <a:ext uri="{FF2B5EF4-FFF2-40B4-BE49-F238E27FC236}">
                  <a16:creationId xmlns:a16="http://schemas.microsoft.com/office/drawing/2014/main" id="{1851F931-A22B-44AA-B078-8F13276740C5}"/>
                </a:ext>
              </a:extLst>
            </p:cNvPr>
            <p:cNvCxnSpPr>
              <a:stCxn id="6" idx="2"/>
              <a:endCxn id="5" idx="0"/>
            </p:cNvCxnSpPr>
            <p:nvPr/>
          </p:nvCxnSpPr>
          <p:spPr>
            <a:xfrm>
              <a:off x="620712" y="3799174"/>
              <a:ext cx="1" cy="17395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3A16F3-2319-4900-94E3-2D1EE11FE250}"/>
                </a:ext>
              </a:extLst>
            </p:cNvPr>
            <p:cNvCxnSpPr/>
            <p:nvPr/>
          </p:nvCxnSpPr>
          <p:spPr>
            <a:xfrm>
              <a:off x="109272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FC807E-B2A8-4953-AA5C-6D49F5FE3128}"/>
                </a:ext>
              </a:extLst>
            </p:cNvPr>
            <p:cNvCxnSpPr/>
            <p:nvPr/>
          </p:nvCxnSpPr>
          <p:spPr>
            <a:xfrm>
              <a:off x="156474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29982-9661-4201-A7A9-D830435CAF7C}"/>
                </a:ext>
              </a:extLst>
            </p:cNvPr>
            <p:cNvCxnSpPr/>
            <p:nvPr/>
          </p:nvCxnSpPr>
          <p:spPr>
            <a:xfrm>
              <a:off x="203675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EC9CA8C-382D-4780-857E-7923D6612296}"/>
                </a:ext>
              </a:extLst>
            </p:cNvPr>
            <p:cNvCxnSpPr/>
            <p:nvPr/>
          </p:nvCxnSpPr>
          <p:spPr>
            <a:xfrm>
              <a:off x="250877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124F5F-0D19-4683-ABFD-3276BD8C0D2A}"/>
                </a:ext>
              </a:extLst>
            </p:cNvPr>
            <p:cNvCxnSpPr/>
            <p:nvPr/>
          </p:nvCxnSpPr>
          <p:spPr>
            <a:xfrm>
              <a:off x="298078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740EF7-5BAA-4406-9463-F2DBFE3F1764}"/>
                </a:ext>
              </a:extLst>
            </p:cNvPr>
            <p:cNvCxnSpPr/>
            <p:nvPr/>
          </p:nvCxnSpPr>
          <p:spPr>
            <a:xfrm>
              <a:off x="345280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722C75-9D4B-4ACF-8624-346EBA52AB0C}"/>
                </a:ext>
              </a:extLst>
            </p:cNvPr>
            <p:cNvCxnSpPr/>
            <p:nvPr/>
          </p:nvCxnSpPr>
          <p:spPr>
            <a:xfrm>
              <a:off x="392481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341D20-3335-4187-B094-E72F119FBFA6}"/>
                </a:ext>
              </a:extLst>
            </p:cNvPr>
            <p:cNvCxnSpPr/>
            <p:nvPr/>
          </p:nvCxnSpPr>
          <p:spPr>
            <a:xfrm>
              <a:off x="439683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A093FB-4616-49E8-A8CB-7A95CC81F7BF}"/>
                </a:ext>
              </a:extLst>
            </p:cNvPr>
            <p:cNvCxnSpPr/>
            <p:nvPr/>
          </p:nvCxnSpPr>
          <p:spPr>
            <a:xfrm>
              <a:off x="486884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37583E-E0FF-431F-AEFC-A3E007B41FEF}"/>
                </a:ext>
              </a:extLst>
            </p:cNvPr>
            <p:cNvCxnSpPr/>
            <p:nvPr/>
          </p:nvCxnSpPr>
          <p:spPr>
            <a:xfrm>
              <a:off x="534086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CC9F1D-9948-435E-B101-CE530C3C415D}"/>
                </a:ext>
              </a:extLst>
            </p:cNvPr>
            <p:cNvCxnSpPr/>
            <p:nvPr/>
          </p:nvCxnSpPr>
          <p:spPr>
            <a:xfrm>
              <a:off x="581287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DED2865-67EC-4583-B0BC-2A7549CA14FE}"/>
                </a:ext>
              </a:extLst>
            </p:cNvPr>
            <p:cNvCxnSpPr/>
            <p:nvPr/>
          </p:nvCxnSpPr>
          <p:spPr>
            <a:xfrm>
              <a:off x="628489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E72E4E-F5B7-469D-9C2A-54960B3814DA}"/>
                </a:ext>
              </a:extLst>
            </p:cNvPr>
            <p:cNvCxnSpPr/>
            <p:nvPr/>
          </p:nvCxnSpPr>
          <p:spPr>
            <a:xfrm>
              <a:off x="675690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A5CFE2-8B3A-4FE1-B4D5-A3C1CDD0D60B}"/>
                </a:ext>
              </a:extLst>
            </p:cNvPr>
            <p:cNvCxnSpPr/>
            <p:nvPr/>
          </p:nvCxnSpPr>
          <p:spPr>
            <a:xfrm>
              <a:off x="722892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945B65-A1FD-4893-8E5B-694EBE6ABE48}"/>
                </a:ext>
              </a:extLst>
            </p:cNvPr>
            <p:cNvCxnSpPr/>
            <p:nvPr/>
          </p:nvCxnSpPr>
          <p:spPr>
            <a:xfrm>
              <a:off x="770093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559BBA-B1D3-41F3-BCBE-CB4BB933EEA0}"/>
                </a:ext>
              </a:extLst>
            </p:cNvPr>
            <p:cNvCxnSpPr/>
            <p:nvPr/>
          </p:nvCxnSpPr>
          <p:spPr>
            <a:xfrm>
              <a:off x="817295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F8D889-DFE8-4946-8A9F-E89EBA86CE55}"/>
                </a:ext>
              </a:extLst>
            </p:cNvPr>
            <p:cNvCxnSpPr/>
            <p:nvPr/>
          </p:nvCxnSpPr>
          <p:spPr>
            <a:xfrm>
              <a:off x="864496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9FC3E1-760C-485D-A894-659E36DBFBA0}"/>
                </a:ext>
              </a:extLst>
            </p:cNvPr>
            <p:cNvCxnSpPr/>
            <p:nvPr/>
          </p:nvCxnSpPr>
          <p:spPr>
            <a:xfrm>
              <a:off x="911698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2AD8BF-2DAB-46F3-9334-006C0E601416}"/>
                </a:ext>
              </a:extLst>
            </p:cNvPr>
            <p:cNvCxnSpPr/>
            <p:nvPr/>
          </p:nvCxnSpPr>
          <p:spPr>
            <a:xfrm>
              <a:off x="958899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3ECD0E7-AEC7-4FC2-AD8C-FD1309F9C4A9}"/>
                </a:ext>
              </a:extLst>
            </p:cNvPr>
            <p:cNvCxnSpPr/>
            <p:nvPr/>
          </p:nvCxnSpPr>
          <p:spPr>
            <a:xfrm>
              <a:off x="1006101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C5386D-5D43-4282-AB46-61FD65332554}"/>
                </a:ext>
              </a:extLst>
            </p:cNvPr>
            <p:cNvCxnSpPr/>
            <p:nvPr/>
          </p:nvCxnSpPr>
          <p:spPr>
            <a:xfrm>
              <a:off x="1053302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974A3F-6B41-4413-8B89-13F538C736F8}"/>
                </a:ext>
              </a:extLst>
            </p:cNvPr>
            <p:cNvCxnSpPr/>
            <p:nvPr/>
          </p:nvCxnSpPr>
          <p:spPr>
            <a:xfrm>
              <a:off x="1100504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BC7720-8A37-473F-B4FC-E67552008163}"/>
                </a:ext>
              </a:extLst>
            </p:cNvPr>
            <p:cNvCxnSpPr/>
            <p:nvPr/>
          </p:nvCxnSpPr>
          <p:spPr>
            <a:xfrm>
              <a:off x="1147705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649B9F8F-4732-4438-9D9E-2501EE5F0839}"/>
              </a:ext>
            </a:extLst>
          </p:cNvPr>
          <p:cNvSpPr>
            <a:spLocks noGrp="1"/>
          </p:cNvSpPr>
          <p:nvPr>
            <p:ph type="sldNum" sz="quarter" idx="11"/>
          </p:nvPr>
        </p:nvSpPr>
        <p:spPr/>
        <p:txBody>
          <a:bodyPr/>
          <a:lstStyle/>
          <a:p>
            <a:fld id="{4B73C415-D670-4716-A5EC-CC4D52CA2BAC}" type="slidenum">
              <a:rPr lang="en-US" smtClean="0"/>
              <a:pPr/>
              <a:t>19</a:t>
            </a:fld>
            <a:endParaRPr lang="en-US" dirty="0"/>
          </a:p>
        </p:txBody>
      </p:sp>
    </p:spTree>
    <p:extLst>
      <p:ext uri="{BB962C8B-B14F-4D97-AF65-F5344CB8AC3E}">
        <p14:creationId xmlns:p14="http://schemas.microsoft.com/office/powerpoint/2010/main" val="370804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rial view of snowy ground and pine trees">
            <a:extLst>
              <a:ext uri="{FF2B5EF4-FFF2-40B4-BE49-F238E27FC236}">
                <a16:creationId xmlns:a16="http://schemas.microsoft.com/office/drawing/2014/main" id="{2DD80BD6-4966-4B27-A63C-89B71D8967E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59579"/>
            <a:ext cx="6009285" cy="3977285"/>
          </a:xfrm>
        </p:spPr>
      </p:pic>
      <p:sp>
        <p:nvSpPr>
          <p:cNvPr id="2" name="Title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a:solidFill>
            <a:schemeClr val="accent1"/>
          </a:solidFill>
        </p:spPr>
        <p:txBody>
          <a:bodyPr/>
          <a:lstStyle/>
          <a:p>
            <a:r>
              <a:rPr lang="en-US" dirty="0"/>
              <a:t>The Problem</a:t>
            </a:r>
          </a:p>
        </p:txBody>
      </p:sp>
      <p:sp>
        <p:nvSpPr>
          <p:cNvPr id="3" name="Subtitle 2">
            <a:extLst>
              <a:ext uri="{FF2B5EF4-FFF2-40B4-BE49-F238E27FC236}">
                <a16:creationId xmlns:a16="http://schemas.microsoft.com/office/drawing/2014/main" id="{D56BE522-961D-4737-9715-127DB8A86EB2}"/>
              </a:ext>
            </a:extLst>
          </p:cNvPr>
          <p:cNvSpPr>
            <a:spLocks noGrp="1"/>
          </p:cNvSpPr>
          <p:nvPr>
            <p:ph type="subTitle" idx="1"/>
          </p:nvPr>
        </p:nvSpPr>
        <p:spPr/>
        <p:txBody>
          <a:bodyPr/>
          <a:lstStyle/>
          <a:p>
            <a:r>
              <a:rPr lang="en-US" dirty="0"/>
              <a:t>Lorem ipsum dolor sit amet, consectetuer adipiscing elit. Maecenas porttitor congue massa</a:t>
            </a:r>
          </a:p>
        </p:txBody>
      </p:sp>
      <p:sp>
        <p:nvSpPr>
          <p:cNvPr id="6" name="Content Placeholder 5">
            <a:extLst>
              <a:ext uri="{FF2B5EF4-FFF2-40B4-BE49-F238E27FC236}">
                <a16:creationId xmlns:a16="http://schemas.microsoft.com/office/drawing/2014/main" id="{2645A1B7-8B88-4D90-983D-BAA2E9AAFFD3}"/>
              </a:ext>
            </a:extLst>
          </p:cNvPr>
          <p:cNvSpPr>
            <a:spLocks noGrp="1"/>
          </p:cNvSpPr>
          <p:nvPr>
            <p:ph idx="15"/>
          </p:nvPr>
        </p:nvSpPr>
        <p:spPr/>
        <p:txBody>
          <a:bodyPr/>
          <a:lstStyle/>
          <a:p>
            <a:pPr marL="0" indent="0">
              <a:buNone/>
            </a:pPr>
            <a:r>
              <a:rPr lang="en-US" sz="4400" dirty="0"/>
              <a:t>Larger Headline</a:t>
            </a:r>
            <a:br>
              <a:rPr lang="en-US" sz="4400" dirty="0"/>
            </a:br>
            <a:r>
              <a:rPr lang="en-US" sz="4400" dirty="0"/>
              <a:t>Goes Here</a:t>
            </a:r>
          </a:p>
          <a:p>
            <a:pPr marL="0" indent="0">
              <a:buNone/>
            </a:pPr>
            <a:r>
              <a:rPr lang="en-US" dirty="0"/>
              <a:t>Pellentesque habitant morbi tristique senectus et netus et malesuada fames ac turpis egestas. Proin pharetra nonummy pede. Mauris et orci</a:t>
            </a:r>
          </a:p>
        </p:txBody>
      </p:sp>
      <p:grpSp>
        <p:nvGrpSpPr>
          <p:cNvPr id="46" name="Group 45">
            <a:extLst>
              <a:ext uri="{FF2B5EF4-FFF2-40B4-BE49-F238E27FC236}">
                <a16:creationId xmlns:a16="http://schemas.microsoft.com/office/drawing/2014/main" id="{62DF6AE8-6133-4C1E-91DD-755705ACF0F1}"/>
              </a:ext>
              <a:ext uri="{C183D7F6-B498-43B3-948B-1728B52AA6E4}">
                <adec:decorative xmlns:adec="http://schemas.microsoft.com/office/drawing/2017/decorative" val="1"/>
              </a:ext>
            </a:extLst>
          </p:cNvPr>
          <p:cNvGrpSpPr/>
          <p:nvPr/>
        </p:nvGrpSpPr>
        <p:grpSpPr>
          <a:xfrm>
            <a:off x="9853788" y="831132"/>
            <a:ext cx="1850209" cy="1915995"/>
            <a:chOff x="9862160" y="831132"/>
            <a:chExt cx="1850209" cy="1915995"/>
          </a:xfrm>
        </p:grpSpPr>
        <p:sp>
          <p:nvSpPr>
            <p:cNvPr id="16" name="Freeform: Shape 15" title="triangles">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title="triangles">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title="triangles">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title="triangles">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title="triangles">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title="triangles">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title="triangles">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title="triangles">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title="triangles">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title="triangles">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title="triangles">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title="triangles">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title="triangles">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title="triangles">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DAF16E1-87DB-4920-A90B-23E1C72DDC7F}"/>
              </a:ext>
            </a:extLst>
          </p:cNvPr>
          <p:cNvSpPr>
            <a:spLocks noGrp="1"/>
          </p:cNvSpPr>
          <p:nvPr>
            <p:ph type="sldNum" sz="quarter" idx="14"/>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795754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FA10-2775-487B-B727-772179D8F766}"/>
              </a:ext>
            </a:extLst>
          </p:cNvPr>
          <p:cNvSpPr>
            <a:spLocks noGrp="1"/>
          </p:cNvSpPr>
          <p:nvPr>
            <p:ph type="title"/>
          </p:nvPr>
        </p:nvSpPr>
        <p:spPr/>
        <p:txBody>
          <a:bodyPr/>
          <a:lstStyle/>
          <a:p>
            <a:r>
              <a:rPr lang="en-US" dirty="0"/>
              <a:t>Financials</a:t>
            </a:r>
          </a:p>
        </p:txBody>
      </p:sp>
      <p:graphicFrame>
        <p:nvGraphicFramePr>
          <p:cNvPr id="4" name="Table 3">
            <a:extLst>
              <a:ext uri="{FF2B5EF4-FFF2-40B4-BE49-F238E27FC236}">
                <a16:creationId xmlns:a16="http://schemas.microsoft.com/office/drawing/2014/main" id="{D5CEDA25-1E94-4CF9-B6CD-A1094EDD7B2C}"/>
              </a:ext>
            </a:extLst>
          </p:cNvPr>
          <p:cNvGraphicFramePr>
            <a:graphicFrameLocks noGrp="1"/>
          </p:cNvGraphicFramePr>
          <p:nvPr>
            <p:extLst>
              <p:ext uri="{D42A27DB-BD31-4B8C-83A1-F6EECF244321}">
                <p14:modId xmlns:p14="http://schemas.microsoft.com/office/powerpoint/2010/main" val="2472446186"/>
              </p:ext>
            </p:extLst>
          </p:nvPr>
        </p:nvGraphicFramePr>
        <p:xfrm>
          <a:off x="431800" y="1124680"/>
          <a:ext cx="11340000" cy="4666196"/>
        </p:xfrm>
        <a:graphic>
          <a:graphicData uri="http://schemas.openxmlformats.org/drawingml/2006/table">
            <a:tbl>
              <a:tblPr firstRow="1" firstCol="1">
                <a:tableStyleId>{5C22544A-7EE6-4342-B048-85BDC9FD1C3A}</a:tableStyleId>
              </a:tblPr>
              <a:tblGrid>
                <a:gridCol w="2268000">
                  <a:extLst>
                    <a:ext uri="{9D8B030D-6E8A-4147-A177-3AD203B41FA5}">
                      <a16:colId xmlns:a16="http://schemas.microsoft.com/office/drawing/2014/main" val="1173992025"/>
                    </a:ext>
                  </a:extLst>
                </a:gridCol>
                <a:gridCol w="2839914">
                  <a:extLst>
                    <a:ext uri="{9D8B030D-6E8A-4147-A177-3AD203B41FA5}">
                      <a16:colId xmlns:a16="http://schemas.microsoft.com/office/drawing/2014/main" val="115202853"/>
                    </a:ext>
                  </a:extLst>
                </a:gridCol>
                <a:gridCol w="2839914">
                  <a:extLst>
                    <a:ext uri="{9D8B030D-6E8A-4147-A177-3AD203B41FA5}">
                      <a16:colId xmlns:a16="http://schemas.microsoft.com/office/drawing/2014/main" val="1010693434"/>
                    </a:ext>
                  </a:extLst>
                </a:gridCol>
                <a:gridCol w="2839914">
                  <a:extLst>
                    <a:ext uri="{9D8B030D-6E8A-4147-A177-3AD203B41FA5}">
                      <a16:colId xmlns:a16="http://schemas.microsoft.com/office/drawing/2014/main" val="3778082769"/>
                    </a:ext>
                  </a:extLst>
                </a:gridCol>
                <a:gridCol w="552258">
                  <a:extLst>
                    <a:ext uri="{9D8B030D-6E8A-4147-A177-3AD203B41FA5}">
                      <a16:colId xmlns:a16="http://schemas.microsoft.com/office/drawing/2014/main" val="1944590475"/>
                    </a:ext>
                  </a:extLst>
                </a:gridCol>
              </a:tblGrid>
              <a:tr h="293897">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1" i="0" u="none" strike="noStrike" dirty="0">
                          <a:solidFill>
                            <a:schemeClr val="tx1">
                              <a:lumMod val="75000"/>
                              <a:lumOff val="25000"/>
                            </a:schemeClr>
                          </a:solidFill>
                          <a:effectLst/>
                          <a:latin typeface="+mn-lt"/>
                        </a:rPr>
                        <a:t>Year 1</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Year 2</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Year 3</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7223600"/>
                  </a:ext>
                </a:extLst>
              </a:tr>
              <a:tr h="305012">
                <a:tc>
                  <a:txBody>
                    <a:bodyPr/>
                    <a:lstStyle/>
                    <a:p>
                      <a:pPr algn="l" fontAlgn="b"/>
                      <a:r>
                        <a:rPr lang="en-US" sz="1400" b="0" i="0" u="none" strike="noStrike" dirty="0">
                          <a:solidFill>
                            <a:schemeClr val="tx1">
                              <a:lumMod val="75000"/>
                              <a:lumOff val="25000"/>
                            </a:schemeClr>
                          </a:solidFill>
                          <a:effectLst/>
                          <a:latin typeface="+mn-lt"/>
                        </a:rPr>
                        <a:t>Detailers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3495943"/>
                  </a:ext>
                </a:extLst>
              </a:tr>
              <a:tr h="305012">
                <a:tc>
                  <a:txBody>
                    <a:bodyPr/>
                    <a:lstStyle/>
                    <a:p>
                      <a:pPr algn="l" fontAlgn="b"/>
                      <a:r>
                        <a:rPr lang="en-US" sz="1400" b="0" i="0" u="none" strike="noStrike" dirty="0">
                          <a:solidFill>
                            <a:schemeClr val="tx1">
                              <a:lumMod val="75000"/>
                              <a:lumOff val="25000"/>
                            </a:schemeClr>
                          </a:solidFill>
                          <a:effectLst/>
                          <a:latin typeface="+mn-lt"/>
                        </a:rPr>
                        <a:t>Users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2132828"/>
                  </a:ext>
                </a:extLst>
              </a:tr>
              <a:tr h="305012">
                <a:tc>
                  <a:txBody>
                    <a:bodyPr/>
                    <a:lstStyle/>
                    <a:p>
                      <a:pPr algn="l" fontAlgn="b"/>
                      <a:r>
                        <a:rPr lang="en-US" sz="1400" b="0" i="0" u="none" strike="noStrike" dirty="0">
                          <a:solidFill>
                            <a:schemeClr val="tx1">
                              <a:lumMod val="75000"/>
                              <a:lumOff val="25000"/>
                            </a:schemeClr>
                          </a:solidFill>
                          <a:effectLst/>
                          <a:latin typeface="+mn-lt"/>
                        </a:rPr>
                        <a:t>Sales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4 000,000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16 000,000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4300830"/>
                  </a:ext>
                </a:extLst>
              </a:tr>
              <a:tr h="305012">
                <a:tc>
                  <a:txBody>
                    <a:bodyPr/>
                    <a:lstStyle/>
                    <a:p>
                      <a:pPr algn="l" fontAlgn="b"/>
                      <a:r>
                        <a:rPr lang="en-US" sz="1400" b="0" i="0" u="none" strike="noStrike" dirty="0">
                          <a:solidFill>
                            <a:schemeClr val="tx1">
                              <a:lumMod val="75000"/>
                              <a:lumOff val="25000"/>
                            </a:schemeClr>
                          </a:solidFill>
                          <a:effectLst/>
                          <a:latin typeface="+mn-lt"/>
                        </a:rPr>
                        <a:t>Average Price per Sale</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75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80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90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728417"/>
                  </a:ext>
                </a:extLst>
              </a:tr>
              <a:tr h="305012">
                <a:tc>
                  <a:txBody>
                    <a:bodyPr/>
                    <a:lstStyle/>
                    <a:p>
                      <a:pPr algn="l" fontAlgn="b"/>
                      <a:r>
                        <a:rPr lang="en-US" sz="1400" b="0" i="0" u="none" strike="noStrike" dirty="0">
                          <a:solidFill>
                            <a:schemeClr val="tx1">
                              <a:lumMod val="75000"/>
                              <a:lumOff val="25000"/>
                            </a:schemeClr>
                          </a:solidFill>
                          <a:effectLst/>
                          <a:latin typeface="+mn-lt"/>
                        </a:rPr>
                        <a:t>Revenue @ 15%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5,625,000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48,000,000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7078208"/>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Cost of Revenue</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520710"/>
                  </a:ext>
                </a:extLst>
              </a:tr>
              <a:tr h="305012">
                <a:tc>
                  <a:txBody>
                    <a:bodyPr/>
                    <a:lstStyle/>
                    <a:p>
                      <a:pPr algn="l" fontAlgn="b"/>
                      <a:r>
                        <a:rPr lang="en-US" sz="1400" b="1" i="0" u="none" strike="noStrike" dirty="0">
                          <a:solidFill>
                            <a:schemeClr val="tx1">
                              <a:lumMod val="75000"/>
                              <a:lumOff val="25000"/>
                            </a:schemeClr>
                          </a:solidFill>
                          <a:effectLst/>
                          <a:latin typeface="+mn-lt"/>
                        </a:rPr>
                        <a:t>Gross Profit</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5,625,000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48,000,000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216,000,000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9742177"/>
                  </a:ext>
                </a:extLst>
              </a:tr>
              <a:tr h="305012">
                <a:tc>
                  <a:txBody>
                    <a:bodyPr/>
                    <a:lstStyle/>
                    <a:p>
                      <a:pPr algn="l" fontAlgn="b"/>
                      <a:r>
                        <a:rPr lang="en-US" sz="1400" b="0" i="0" u="none" strike="noStrike" dirty="0">
                          <a:solidFill>
                            <a:schemeClr val="tx1">
                              <a:lumMod val="75000"/>
                              <a:lumOff val="25000"/>
                            </a:schemeClr>
                          </a:solidFill>
                          <a:effectLst/>
                          <a:latin typeface="+mn-lt"/>
                        </a:rPr>
                        <a:t>Expenses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6649893"/>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Sales &amp; Marketing</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5,062,500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38,400,000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151,200,000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70%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5679637"/>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Customer Service</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1,687,500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9,600,000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21,600,000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10%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7003364"/>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Product Development</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562,500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10,800,000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5%</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5552400"/>
                  </a:ext>
                </a:extLst>
              </a:tr>
              <a:tr h="305012">
                <a:tc>
                  <a:txBody>
                    <a:bodyPr/>
                    <a:lstStyle/>
                    <a:p>
                      <a:pPr marL="171450" indent="-171450" algn="l" fontAlgn="b">
                        <a:buFont typeface="Arial" panose="020B0604020202020204" pitchFamily="34" charset="0"/>
                        <a:buChar char="•"/>
                      </a:pPr>
                      <a:r>
                        <a:rPr lang="en-US" sz="1400" b="0" i="0" u="none" strike="noStrike" dirty="0">
                          <a:solidFill>
                            <a:schemeClr val="tx1">
                              <a:lumMod val="75000"/>
                              <a:lumOff val="25000"/>
                            </a:schemeClr>
                          </a:solidFill>
                          <a:effectLst/>
                          <a:latin typeface="+mn-lt"/>
                        </a:rPr>
                        <a:t>Research</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281,250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2,400,000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75000"/>
                              <a:lumOff val="25000"/>
                            </a:schemeClr>
                          </a:solidFill>
                          <a:effectLst/>
                          <a:latin typeface="+mn-lt"/>
                        </a:rPr>
                        <a:t>4,320,000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2%</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4338634"/>
                  </a:ext>
                </a:extLst>
              </a:tr>
              <a:tr h="305012">
                <a:tc>
                  <a:txBody>
                    <a:bodyPr/>
                    <a:lstStyle/>
                    <a:p>
                      <a:pPr algn="l" fontAlgn="b"/>
                      <a:r>
                        <a:rPr lang="en-US" sz="1400" b="1" i="0" u="none" strike="noStrike" dirty="0">
                          <a:solidFill>
                            <a:schemeClr val="tx1">
                              <a:lumMod val="75000"/>
                              <a:lumOff val="25000"/>
                            </a:schemeClr>
                          </a:solidFill>
                          <a:effectLst/>
                          <a:latin typeface="+mn-lt"/>
                        </a:rPr>
                        <a:t>Total Expenses</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7 593,750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52,800,000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400" b="1" i="0" u="none" strike="noStrike" dirty="0">
                          <a:solidFill>
                            <a:schemeClr val="tx1">
                              <a:lumMod val="75000"/>
                              <a:lumOff val="25000"/>
                            </a:schemeClr>
                          </a:solidFill>
                          <a:effectLst/>
                          <a:latin typeface="+mn-lt"/>
                        </a:rPr>
                        <a:t>187,920,000</a:t>
                      </a: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1400" b="0" i="0" u="none" strike="noStrike" dirty="0">
                        <a:solidFill>
                          <a:schemeClr val="tx1">
                            <a:lumMod val="75000"/>
                            <a:lumOff val="25000"/>
                          </a:schemeClr>
                        </a:solidFill>
                        <a:effectLst/>
                        <a:latin typeface="+mn-lt"/>
                      </a:endParaRPr>
                    </a:p>
                  </a:txBody>
                  <a:tcPr anchor="b">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00785602"/>
                  </a:ext>
                </a:extLst>
              </a:tr>
              <a:tr h="382065">
                <a:tc>
                  <a:txBody>
                    <a:bodyPr/>
                    <a:lstStyle/>
                    <a:p>
                      <a:pPr algn="l" fontAlgn="b"/>
                      <a:r>
                        <a:rPr lang="en-US" sz="1400" b="0" i="0" u="none" strike="noStrike" dirty="0">
                          <a:solidFill>
                            <a:schemeClr val="tx1">
                              <a:lumMod val="75000"/>
                              <a:lumOff val="25000"/>
                            </a:schemeClr>
                          </a:solidFill>
                          <a:effectLst/>
                          <a:latin typeface="+mn-lt"/>
                        </a:rPr>
                        <a:t>EBIT</a:t>
                      </a:r>
                    </a:p>
                  </a:txBody>
                  <a:tcPr anchor="b">
                    <a:lnL w="3175" cap="flat" cmpd="sng" algn="ctr">
                      <a:solidFill>
                        <a:schemeClr val="bg1">
                          <a:lumMod val="85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lumMod val="75000"/>
                              <a:lumOff val="25000"/>
                            </a:schemeClr>
                          </a:solidFill>
                          <a:effectLst/>
                          <a:latin typeface="+mj-lt"/>
                        </a:rPr>
                        <a:t>-1,968,750</a:t>
                      </a:r>
                    </a:p>
                  </a:txBody>
                  <a:tcPr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lumMod val="75000"/>
                              <a:lumOff val="25000"/>
                            </a:schemeClr>
                          </a:solidFill>
                          <a:effectLst/>
                          <a:latin typeface="+mj-lt"/>
                        </a:rPr>
                        <a:t>-4,800,000</a:t>
                      </a:r>
                    </a:p>
                  </a:txBody>
                  <a:tcPr anchor="b">
                    <a:lnL w="12700" cap="flat" cmpd="sng" algn="ctr">
                      <a:solidFill>
                        <a:srgbClr val="FF0000"/>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000" b="1" i="0" u="none" strike="noStrike" dirty="0">
                          <a:solidFill>
                            <a:schemeClr val="tx1">
                              <a:lumMod val="75000"/>
                              <a:lumOff val="25000"/>
                            </a:schemeClr>
                          </a:solidFill>
                          <a:effectLst/>
                          <a:latin typeface="+mj-lt"/>
                        </a:rPr>
                        <a:t>28,080,000</a:t>
                      </a:r>
                    </a:p>
                  </a:txBody>
                  <a:tcPr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chemeClr val="tx1">
                              <a:lumMod val="75000"/>
                              <a:lumOff val="25000"/>
                            </a:schemeClr>
                          </a:solidFill>
                          <a:effectLst/>
                          <a:latin typeface="+mn-lt"/>
                        </a:rPr>
                        <a:t>13%</a:t>
                      </a:r>
                    </a:p>
                  </a:txBody>
                  <a:tcPr anchor="b">
                    <a:lnL w="12700" cap="flat" cmpd="sng" algn="ctr">
                      <a:solidFill>
                        <a:schemeClr val="accent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4959351"/>
                  </a:ext>
                </a:extLst>
              </a:tr>
            </a:tbl>
          </a:graphicData>
        </a:graphic>
      </p:graphicFrame>
      <p:sp>
        <p:nvSpPr>
          <p:cNvPr id="3" name="Slide Number Placeholder 2">
            <a:extLst>
              <a:ext uri="{FF2B5EF4-FFF2-40B4-BE49-F238E27FC236}">
                <a16:creationId xmlns:a16="http://schemas.microsoft.com/office/drawing/2014/main" id="{2CA3C8A8-A96E-4C3C-B900-3F4964389BD0}"/>
              </a:ext>
            </a:extLst>
          </p:cNvPr>
          <p:cNvSpPr>
            <a:spLocks noGrp="1"/>
          </p:cNvSpPr>
          <p:nvPr>
            <p:ph type="sldNum" sz="quarter" idx="11"/>
          </p:nvPr>
        </p:nvSpPr>
        <p:spPr/>
        <p:txBody>
          <a:bodyPr/>
          <a:lstStyle/>
          <a:p>
            <a:fld id="{19B51A1E-902D-48AF-9020-955120F399B6}" type="slidenum">
              <a:rPr lang="en-US" smtClean="0"/>
              <a:pPr/>
              <a:t>20</a:t>
            </a:fld>
            <a:endParaRPr lang="en-US" dirty="0"/>
          </a:p>
        </p:txBody>
      </p:sp>
    </p:spTree>
    <p:extLst>
      <p:ext uri="{BB962C8B-B14F-4D97-AF65-F5344CB8AC3E}">
        <p14:creationId xmlns:p14="http://schemas.microsoft.com/office/powerpoint/2010/main" val="1022097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a:t>
            </a:r>
          </a:p>
        </p:txBody>
      </p:sp>
      <p:pic>
        <p:nvPicPr>
          <p:cNvPr id="49" name="Picture Placeholder 48" descr="man standing and looking down">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a:ext>
            </a:extLst>
          </a:blip>
          <a:srcRect/>
          <a:stretch/>
        </p:blipFill>
        <p:spPr>
          <a:xfrm>
            <a:off x="431800" y="2808242"/>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p:txBody>
          <a:bodyPr/>
          <a:lstStyle/>
          <a:p>
            <a:r>
              <a:rPr lang="en-US" dirty="0"/>
              <a:t>Allan</a:t>
            </a:r>
            <a:br>
              <a:rPr lang="en-US" dirty="0"/>
            </a:br>
            <a:r>
              <a:rPr lang="en-US" dirty="0"/>
              <a:t>Mattsson</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p:txBody>
          <a:bodyPr/>
          <a:lstStyle/>
          <a:p>
            <a:r>
              <a:rPr lang="en-US" dirty="0"/>
              <a:t>COO</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p:txBody>
          <a:bodyPr/>
          <a:lstStyle/>
          <a:p>
            <a:r>
              <a:rPr lang="en-US" dirty="0"/>
              <a:t>Lorem ipsum dolor sit amet, consectetuer adipiscing elit</a:t>
            </a:r>
          </a:p>
        </p:txBody>
      </p:sp>
      <p:pic>
        <p:nvPicPr>
          <p:cNvPr id="51" name="Picture Placeholder 50" descr="woman looking at and texting on her phone">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a:ext>
            </a:extLst>
          </a:blip>
          <a:srcRect/>
          <a:stretch/>
        </p:blipFill>
        <p:spPr>
          <a:xfrm>
            <a:off x="4283742" y="2808242"/>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p:txBody>
          <a:bodyPr/>
          <a:lstStyle/>
          <a:p>
            <a:r>
              <a:rPr lang="en-US" dirty="0"/>
              <a:t>Mira</a:t>
            </a:r>
            <a:br>
              <a:rPr lang="en-US" dirty="0"/>
            </a:br>
            <a:r>
              <a:rPr lang="en-US" dirty="0"/>
              <a:t>Karlsson</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p:txBody>
          <a:bodyPr/>
          <a:lstStyle/>
          <a:p>
            <a:r>
              <a:rPr lang="en-US" dirty="0"/>
              <a:t>COB</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p:txBody>
          <a:bodyPr/>
          <a:lstStyle/>
          <a:p>
            <a:r>
              <a:rPr lang="en-US" dirty="0"/>
              <a:t>Lorem ipsum dolor sit amet, consectetuer adipiscing elit</a:t>
            </a:r>
          </a:p>
        </p:txBody>
      </p:sp>
      <p:pic>
        <p:nvPicPr>
          <p:cNvPr id="53" name="Picture Placeholder 52" descr="woman posing for portrait">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rotWithShape="1">
          <a:blip r:embed="rId5" cstate="screen">
            <a:extLst>
              <a:ext uri="{28A0092B-C50C-407E-A947-70E740481C1C}">
                <a14:useLocalDpi xmlns:a14="http://schemas.microsoft.com/office/drawing/2010/main"/>
              </a:ext>
            </a:extLst>
          </a:blip>
          <a:srcRect/>
          <a:stretch/>
        </p:blipFill>
        <p:spPr>
          <a:xfrm>
            <a:off x="8135683" y="2808242"/>
            <a:ext cx="1505966" cy="1505966"/>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p:txBody>
          <a:bodyPr/>
          <a:lstStyle/>
          <a:p>
            <a:r>
              <a:rPr lang="en-US" dirty="0"/>
              <a:t>CFO</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p:txBody>
          <a:bodyPr/>
          <a:lstStyle/>
          <a:p>
            <a:r>
              <a:rPr lang="en-US" dirty="0"/>
              <a:t>Lorem ipsum dolor sit amet, consectetuer adipiscing elit</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21</a:t>
            </a:fld>
            <a:endParaRPr lang="en-US" dirty="0"/>
          </a:p>
        </p:txBody>
      </p:sp>
    </p:spTree>
    <p:extLst>
      <p:ext uri="{BB962C8B-B14F-4D97-AF65-F5344CB8AC3E}">
        <p14:creationId xmlns:p14="http://schemas.microsoft.com/office/powerpoint/2010/main" val="49380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9E91-9331-4D7D-9534-00A6BAB64D7C}"/>
              </a:ext>
            </a:extLst>
          </p:cNvPr>
          <p:cNvSpPr>
            <a:spLocks noGrp="1"/>
          </p:cNvSpPr>
          <p:nvPr>
            <p:ph type="title"/>
          </p:nvPr>
        </p:nvSpPr>
        <p:spPr/>
        <p:txBody>
          <a:bodyPr/>
          <a:lstStyle/>
          <a:p>
            <a:r>
              <a:rPr lang="en-US" dirty="0"/>
              <a:t>Funding</a:t>
            </a:r>
          </a:p>
        </p:txBody>
      </p:sp>
      <p:grpSp>
        <p:nvGrpSpPr>
          <p:cNvPr id="10" name="Group 9" title="Fund Category (Grouped)">
            <a:extLst>
              <a:ext uri="{FF2B5EF4-FFF2-40B4-BE49-F238E27FC236}">
                <a16:creationId xmlns:a16="http://schemas.microsoft.com/office/drawing/2014/main" id="{7991DB0A-528C-4F75-B29F-30E8300DA02C}"/>
              </a:ext>
            </a:extLst>
          </p:cNvPr>
          <p:cNvGrpSpPr/>
          <p:nvPr/>
        </p:nvGrpSpPr>
        <p:grpSpPr>
          <a:xfrm>
            <a:off x="635303" y="1497049"/>
            <a:ext cx="2456706" cy="1634164"/>
            <a:chOff x="635303" y="993330"/>
            <a:chExt cx="2456706" cy="1634164"/>
          </a:xfrm>
        </p:grpSpPr>
        <p:pic>
          <p:nvPicPr>
            <p:cNvPr id="14" name="Graphic 13" descr="Network" title="Placeholder Icon">
              <a:extLst>
                <a:ext uri="{FF2B5EF4-FFF2-40B4-BE49-F238E27FC236}">
                  <a16:creationId xmlns:a16="http://schemas.microsoft.com/office/drawing/2014/main" id="{18424AB1-887D-4FB3-BE95-50D84780EE6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sp>
          <p:nvSpPr>
            <p:cNvPr id="12" name="Text Placeholder 80">
              <a:extLst>
                <a:ext uri="{FF2B5EF4-FFF2-40B4-BE49-F238E27FC236}">
                  <a16:creationId xmlns:a16="http://schemas.microsoft.com/office/drawing/2014/main" id="{90281C71-0600-4FA5-BF84-8F72BE03A85D}"/>
                </a:ext>
              </a:extLst>
            </p:cNvPr>
            <p:cNvSpPr txBox="1">
              <a:spLocks/>
            </p:cNvSpPr>
            <p:nvPr/>
          </p:nvSpPr>
          <p:spPr>
            <a:xfrm>
              <a:off x="635303" y="150411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sp>
          <p:nvSpPr>
            <p:cNvPr id="11" name="Text Placeholder 80">
              <a:extLst>
                <a:ext uri="{FF2B5EF4-FFF2-40B4-BE49-F238E27FC236}">
                  <a16:creationId xmlns:a16="http://schemas.microsoft.com/office/drawing/2014/main" id="{3BF28A40-3F44-4C6A-81B5-2161EEF431B8}"/>
                </a:ext>
              </a:extLst>
            </p:cNvPr>
            <p:cNvSpPr txBox="1">
              <a:spLocks/>
            </p:cNvSpPr>
            <p:nvPr/>
          </p:nvSpPr>
          <p:spPr>
            <a:xfrm>
              <a:off x="635303" y="191083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ipsum dolor sit amet, consectetuer adipiscing elit</a:t>
              </a:r>
            </a:p>
          </p:txBody>
        </p:sp>
      </p:grpSp>
      <p:grpSp>
        <p:nvGrpSpPr>
          <p:cNvPr id="20" name="Group 19" title="Fund Category (Grouped)">
            <a:extLst>
              <a:ext uri="{FF2B5EF4-FFF2-40B4-BE49-F238E27FC236}">
                <a16:creationId xmlns:a16="http://schemas.microsoft.com/office/drawing/2014/main" id="{9E1D0716-8092-4CF7-A12E-F1BCC99E89C3}"/>
              </a:ext>
            </a:extLst>
          </p:cNvPr>
          <p:cNvGrpSpPr/>
          <p:nvPr/>
        </p:nvGrpSpPr>
        <p:grpSpPr>
          <a:xfrm>
            <a:off x="695631" y="3927174"/>
            <a:ext cx="2439313" cy="1773976"/>
            <a:chOff x="635303" y="2759296"/>
            <a:chExt cx="2439313" cy="1773976"/>
          </a:xfrm>
        </p:grpSpPr>
        <p:pic>
          <p:nvPicPr>
            <p:cNvPr id="24" name="Graphic 23" descr="Newspaper" title="Placeholder Icon">
              <a:extLst>
                <a:ext uri="{FF2B5EF4-FFF2-40B4-BE49-F238E27FC236}">
                  <a16:creationId xmlns:a16="http://schemas.microsoft.com/office/drawing/2014/main" id="{87FF2375-B49A-4319-B4DC-3C80BAD9BB8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58461" y="2759296"/>
              <a:ext cx="516155" cy="516155"/>
            </a:xfrm>
            <a:prstGeom prst="rect">
              <a:avLst/>
            </a:prstGeom>
          </p:spPr>
        </p:pic>
        <p:sp>
          <p:nvSpPr>
            <p:cNvPr id="22" name="Text Placeholder 80">
              <a:extLst>
                <a:ext uri="{FF2B5EF4-FFF2-40B4-BE49-F238E27FC236}">
                  <a16:creationId xmlns:a16="http://schemas.microsoft.com/office/drawing/2014/main" id="{84749242-C662-4254-B6A3-246DC1FF6808}"/>
                </a:ext>
              </a:extLst>
            </p:cNvPr>
            <p:cNvSpPr txBox="1">
              <a:spLocks/>
            </p:cNvSpPr>
            <p:nvPr/>
          </p:nvSpPr>
          <p:spPr>
            <a:xfrm>
              <a:off x="635303" y="3409888"/>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lumMod val="75000"/>
                      <a:lumOff val="25000"/>
                    </a:schemeClr>
                  </a:solidFill>
                </a:rPr>
                <a:t>Fund Category</a:t>
              </a:r>
            </a:p>
          </p:txBody>
        </p:sp>
        <p:sp>
          <p:nvSpPr>
            <p:cNvPr id="21" name="Text Placeholder 80">
              <a:extLst>
                <a:ext uri="{FF2B5EF4-FFF2-40B4-BE49-F238E27FC236}">
                  <a16:creationId xmlns:a16="http://schemas.microsoft.com/office/drawing/2014/main" id="{C3483C53-05C7-41D1-985C-79B44C4DB3B7}"/>
                </a:ext>
              </a:extLst>
            </p:cNvPr>
            <p:cNvSpPr txBox="1">
              <a:spLocks/>
            </p:cNvSpPr>
            <p:nvPr/>
          </p:nvSpPr>
          <p:spPr>
            <a:xfrm>
              <a:off x="635303" y="3816617"/>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lumMod val="75000"/>
                      <a:lumOff val="25000"/>
                    </a:schemeClr>
                  </a:solidFill>
                </a:rPr>
                <a:t>Lorem ipsum dolor sit amet, consectetuer adipiscing elit</a:t>
              </a:r>
            </a:p>
          </p:txBody>
        </p:sp>
      </p:grpSp>
      <p:graphicFrame>
        <p:nvGraphicFramePr>
          <p:cNvPr id="4" name="Chart 3" title="Funding Chart">
            <a:extLst>
              <a:ext uri="{FF2B5EF4-FFF2-40B4-BE49-F238E27FC236}">
                <a16:creationId xmlns:a16="http://schemas.microsoft.com/office/drawing/2014/main" id="{1ABE75E8-2998-4AD8-8098-39EDE88A00FB}"/>
              </a:ext>
            </a:extLst>
          </p:cNvPr>
          <p:cNvGraphicFramePr/>
          <p:nvPr>
            <p:extLst>
              <p:ext uri="{D42A27DB-BD31-4B8C-83A1-F6EECF244321}">
                <p14:modId xmlns:p14="http://schemas.microsoft.com/office/powerpoint/2010/main" val="4036401285"/>
              </p:ext>
            </p:extLst>
          </p:nvPr>
        </p:nvGraphicFramePr>
        <p:xfrm>
          <a:off x="3122536" y="1030514"/>
          <a:ext cx="5946928" cy="5334849"/>
        </p:xfrm>
        <a:graphic>
          <a:graphicData uri="http://schemas.openxmlformats.org/drawingml/2006/chart">
            <c:chart xmlns:c="http://schemas.openxmlformats.org/drawingml/2006/chart" xmlns:r="http://schemas.openxmlformats.org/officeDocument/2006/relationships" r:id="rId7"/>
          </a:graphicData>
        </a:graphic>
      </p:graphicFrame>
      <p:grpSp>
        <p:nvGrpSpPr>
          <p:cNvPr id="25" name="Group 24" title="Fund Category (Grouped)">
            <a:extLst>
              <a:ext uri="{FF2B5EF4-FFF2-40B4-BE49-F238E27FC236}">
                <a16:creationId xmlns:a16="http://schemas.microsoft.com/office/drawing/2014/main" id="{C08AEB7B-A2ED-4C07-8C5A-156DA6D715BE}"/>
              </a:ext>
            </a:extLst>
          </p:cNvPr>
          <p:cNvGrpSpPr/>
          <p:nvPr/>
        </p:nvGrpSpPr>
        <p:grpSpPr>
          <a:xfrm>
            <a:off x="8881417" y="1497049"/>
            <a:ext cx="2497783" cy="1962347"/>
            <a:chOff x="8881417" y="2258575"/>
            <a:chExt cx="2497783" cy="1962347"/>
          </a:xfrm>
        </p:grpSpPr>
        <p:pic>
          <p:nvPicPr>
            <p:cNvPr id="29" name="Graphic 28" descr="Icon Placeholder">
              <a:extLst>
                <a:ext uri="{FF2B5EF4-FFF2-40B4-BE49-F238E27FC236}">
                  <a16:creationId xmlns:a16="http://schemas.microsoft.com/office/drawing/2014/main" id="{E0E3C227-EFA0-47A9-BAEC-A3B06FCAFB0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81417" y="2258575"/>
              <a:ext cx="567771" cy="567771"/>
            </a:xfrm>
            <a:prstGeom prst="rect">
              <a:avLst/>
            </a:prstGeom>
          </p:spPr>
        </p:pic>
        <p:sp>
          <p:nvSpPr>
            <p:cNvPr id="27" name="Text Placeholder 80">
              <a:extLst>
                <a:ext uri="{FF2B5EF4-FFF2-40B4-BE49-F238E27FC236}">
                  <a16:creationId xmlns:a16="http://schemas.microsoft.com/office/drawing/2014/main" id="{E691EA48-9FD0-4A91-A269-A8156DBAA8A1}"/>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sp>
          <p:nvSpPr>
            <p:cNvPr id="26" name="Text Placeholder 80">
              <a:extLst>
                <a:ext uri="{FF2B5EF4-FFF2-40B4-BE49-F238E27FC236}">
                  <a16:creationId xmlns:a16="http://schemas.microsoft.com/office/drawing/2014/main" id="{CF9BA5D5-8439-442E-A476-F8D139086D8D}"/>
                </a:ext>
              </a:extLst>
            </p:cNvPr>
            <p:cNvSpPr txBox="1">
              <a:spLocks/>
            </p:cNvSpPr>
            <p:nvPr/>
          </p:nvSpPr>
          <p:spPr>
            <a:xfrm>
              <a:off x="8987806" y="3316332"/>
              <a:ext cx="2391394"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Lorem ipsum dolor sit amet, consectetuer adipiscing elit</a:t>
              </a:r>
            </a:p>
          </p:txBody>
        </p:sp>
      </p:grpSp>
      <p:grpSp>
        <p:nvGrpSpPr>
          <p:cNvPr id="5" name="Group 4" title="Fund Category (Grouped)">
            <a:extLst>
              <a:ext uri="{FF2B5EF4-FFF2-40B4-BE49-F238E27FC236}">
                <a16:creationId xmlns:a16="http://schemas.microsoft.com/office/drawing/2014/main" id="{9D2FFF25-64F0-47A5-BE16-964530465F5E}"/>
              </a:ext>
            </a:extLst>
          </p:cNvPr>
          <p:cNvGrpSpPr/>
          <p:nvPr/>
        </p:nvGrpSpPr>
        <p:grpSpPr>
          <a:xfrm>
            <a:off x="8881417" y="3927174"/>
            <a:ext cx="2497783" cy="1962347"/>
            <a:chOff x="8881417" y="2258575"/>
            <a:chExt cx="2497783" cy="1962347"/>
          </a:xfrm>
        </p:grpSpPr>
        <p:pic>
          <p:nvPicPr>
            <p:cNvPr id="9" name="Graphic 8" descr="Bullseye" title="Placeholder Icon">
              <a:extLst>
                <a:ext uri="{FF2B5EF4-FFF2-40B4-BE49-F238E27FC236}">
                  <a16:creationId xmlns:a16="http://schemas.microsoft.com/office/drawing/2014/main" id="{CE6069C6-95DD-4ED1-982A-DC78C0F4C8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81417" y="2258575"/>
              <a:ext cx="567771" cy="567771"/>
            </a:xfrm>
            <a:prstGeom prst="rect">
              <a:avLst/>
            </a:prstGeom>
          </p:spPr>
        </p:pic>
        <p:sp>
          <p:nvSpPr>
            <p:cNvPr id="7" name="Text Placeholder 80">
              <a:extLst>
                <a:ext uri="{FF2B5EF4-FFF2-40B4-BE49-F238E27FC236}">
                  <a16:creationId xmlns:a16="http://schemas.microsoft.com/office/drawing/2014/main" id="{2ABA949D-514D-46F1-9EA0-0044B954A1B5}"/>
                </a:ext>
              </a:extLst>
            </p:cNvPr>
            <p:cNvSpPr txBox="1">
              <a:spLocks/>
            </p:cNvSpPr>
            <p:nvPr/>
          </p:nvSpPr>
          <p:spPr>
            <a:xfrm>
              <a:off x="8967861" y="2909603"/>
              <a:ext cx="2391393"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rPr>
                <a:t>Fund Category</a:t>
              </a:r>
            </a:p>
          </p:txBody>
        </p:sp>
        <p:sp>
          <p:nvSpPr>
            <p:cNvPr id="6" name="Text Placeholder 80">
              <a:extLst>
                <a:ext uri="{FF2B5EF4-FFF2-40B4-BE49-F238E27FC236}">
                  <a16:creationId xmlns:a16="http://schemas.microsoft.com/office/drawing/2014/main" id="{A0FE60BC-B552-4E0C-A2F3-D99FDA7DA656}"/>
                </a:ext>
              </a:extLst>
            </p:cNvPr>
            <p:cNvSpPr txBox="1">
              <a:spLocks/>
            </p:cNvSpPr>
            <p:nvPr/>
          </p:nvSpPr>
          <p:spPr>
            <a:xfrm>
              <a:off x="8987806" y="3316332"/>
              <a:ext cx="2391394" cy="904590"/>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tx1">
                      <a:lumMod val="75000"/>
                      <a:lumOff val="25000"/>
                    </a:schemeClr>
                  </a:solidFill>
                </a:rPr>
                <a:t>Lorem ipsum dolor sit amet, consectetuer adipiscing elit</a:t>
              </a:r>
            </a:p>
          </p:txBody>
        </p:sp>
      </p:grpSp>
      <p:sp>
        <p:nvSpPr>
          <p:cNvPr id="3" name="Slide Number Placeholder 2">
            <a:extLst>
              <a:ext uri="{FF2B5EF4-FFF2-40B4-BE49-F238E27FC236}">
                <a16:creationId xmlns:a16="http://schemas.microsoft.com/office/drawing/2014/main" id="{5108DE63-22D3-42B8-803D-E9D8BE04D5B8}"/>
              </a:ext>
            </a:extLst>
          </p:cNvPr>
          <p:cNvSpPr>
            <a:spLocks noGrp="1"/>
          </p:cNvSpPr>
          <p:nvPr>
            <p:ph type="sldNum" sz="quarter" idx="11"/>
          </p:nvPr>
        </p:nvSpPr>
        <p:spPr/>
        <p:txBody>
          <a:bodyPr/>
          <a:lstStyle/>
          <a:p>
            <a:fld id="{19B51A1E-902D-48AF-9020-955120F399B6}" type="slidenum">
              <a:rPr lang="en-US" smtClean="0"/>
              <a:pPr/>
              <a:t>22</a:t>
            </a:fld>
            <a:endParaRPr lang="en-US" dirty="0"/>
          </a:p>
        </p:txBody>
      </p:sp>
    </p:spTree>
    <p:extLst>
      <p:ext uri="{BB962C8B-B14F-4D97-AF65-F5344CB8AC3E}">
        <p14:creationId xmlns:p14="http://schemas.microsoft.com/office/powerpoint/2010/main" val="131380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Top left image">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84000" y="86714"/>
            <a:ext cx="6009285" cy="3890571"/>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r>
              <a:rPr lang="en-US" dirty="0"/>
              <a:t>Summary tagline or sub-headline</a:t>
            </a:r>
          </a:p>
        </p:txBody>
      </p:sp>
      <p:sp>
        <p:nvSpPr>
          <p:cNvPr id="6" name="Content Placeholder 5">
            <a:extLst>
              <a:ext uri="{FF2B5EF4-FFF2-40B4-BE49-F238E27FC236}">
                <a16:creationId xmlns:a16="http://schemas.microsoft.com/office/drawing/2014/main" id="{BC163A50-2819-40D9-A42F-D84F47928C94}"/>
              </a:ext>
            </a:extLst>
          </p:cNvPr>
          <p:cNvSpPr>
            <a:spLocks noGrp="1"/>
          </p:cNvSpPr>
          <p:nvPr>
            <p:ph idx="15"/>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r>
              <a:rPr lang="en-US" dirty="0"/>
              <a:t>Nunc viverra imperdiet enim. Fusce est.</a:t>
            </a:r>
            <a:br>
              <a:rPr lang="en-US" dirty="0"/>
            </a:br>
            <a:r>
              <a:rPr lang="en-US" dirty="0"/>
              <a:t>Vivamus a tellus</a:t>
            </a:r>
          </a:p>
          <a:p>
            <a:r>
              <a:rPr lang="en-US" dirty="0"/>
              <a:t>Pellentesque habitant morbi tristique senectus et netus et malesuada fames ac turpis egestas. Proin pharetra nonummy pede. Mauris et orci</a:t>
            </a: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23</a:t>
            </a:fld>
            <a:endParaRPr lang="en-US" dirty="0"/>
          </a:p>
        </p:txBody>
      </p:sp>
    </p:spTree>
    <p:extLst>
      <p:ext uri="{BB962C8B-B14F-4D97-AF65-F5344CB8AC3E}">
        <p14:creationId xmlns:p14="http://schemas.microsoft.com/office/powerpoint/2010/main" val="8671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rial view of ocean and land near the ocean">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l="11" r="11"/>
          <a:stretch>
            <a:fillRect/>
          </a:stretch>
        </p:blipFill>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Placeholder 28" descr="company logo">
            <a:extLst>
              <a:ext uri="{FF2B5EF4-FFF2-40B4-BE49-F238E27FC236}">
                <a16:creationId xmlns:a16="http://schemas.microsoft.com/office/drawing/2014/main" id="{F7A1C9A3-D9CA-3245-A622-A160A2C4AC84}"/>
              </a:ext>
            </a:extLst>
          </p:cNvPr>
          <p:cNvPicPr>
            <a:picLocks noGrp="1" noChangeAspect="1"/>
          </p:cNvPicPr>
          <p:nvPr>
            <p:ph type="pic" sz="quarter" idx="15"/>
          </p:nvPr>
        </p:nvPicPr>
        <p:blipFill>
          <a:blip r:embed="rId4"/>
          <a:srcRect l="946" r="946"/>
          <a:stretch>
            <a:fillRect/>
          </a:stretch>
        </p:blipFill>
        <p:spPr/>
      </p:pic>
      <p:sp>
        <p:nvSpPr>
          <p:cNvPr id="7" name="Subtitle 6">
            <a:extLst>
              <a:ext uri="{FF2B5EF4-FFF2-40B4-BE49-F238E27FC236}">
                <a16:creationId xmlns:a16="http://schemas.microsoft.com/office/drawing/2014/main" id="{ACCCCDAD-0E0B-437F-8CAA-0536470B2E2F}"/>
              </a:ext>
            </a:extLst>
          </p:cNvPr>
          <p:cNvSpPr>
            <a:spLocks noGrp="1"/>
          </p:cNvSpPr>
          <p:nvPr>
            <p:ph type="subTitle" idx="1"/>
          </p:nvPr>
        </p:nvSpPr>
        <p:spPr/>
        <p:txBody>
          <a:bodyPr/>
          <a:lstStyle/>
          <a:p>
            <a:r>
              <a:rPr lang="en-US" dirty="0"/>
              <a:t>Kalle Persson</a:t>
            </a:r>
          </a:p>
        </p:txBody>
      </p:sp>
      <p:pic>
        <p:nvPicPr>
          <p:cNvPr id="13" name="Graphic 12" descr="Person icon">
            <a:extLst>
              <a:ext uri="{FF2B5EF4-FFF2-40B4-BE49-F238E27FC236}">
                <a16:creationId xmlns:a16="http://schemas.microsoft.com/office/drawing/2014/main" id="{708AF784-88DE-4E89-A28B-BECD54FC11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886690"/>
            <a:ext cx="164463" cy="164463"/>
          </a:xfrm>
          <a:prstGeom prst="rect">
            <a:avLst/>
          </a:prstGeom>
        </p:spPr>
      </p:pic>
      <p:sp>
        <p:nvSpPr>
          <p:cNvPr id="9" name="Text Placeholder 8">
            <a:extLst>
              <a:ext uri="{FF2B5EF4-FFF2-40B4-BE49-F238E27FC236}">
                <a16:creationId xmlns:a16="http://schemas.microsoft.com/office/drawing/2014/main" id="{650F9D0C-7F14-4B83-A0A3-5710128C815A}"/>
              </a:ext>
            </a:extLst>
          </p:cNvPr>
          <p:cNvSpPr>
            <a:spLocks noGrp="1"/>
          </p:cNvSpPr>
          <p:nvPr>
            <p:ph type="body" sz="quarter" idx="13"/>
          </p:nvPr>
        </p:nvSpPr>
        <p:spPr/>
        <p:txBody>
          <a:bodyPr/>
          <a:lstStyle/>
          <a:p>
            <a:r>
              <a:rPr lang="en-US" dirty="0"/>
              <a:t>+1 23 987 6554</a:t>
            </a:r>
          </a:p>
        </p:txBody>
      </p:sp>
      <p:pic>
        <p:nvPicPr>
          <p:cNvPr id="15" name="Graphic 14" descr="Phone icon">
            <a:extLst>
              <a:ext uri="{FF2B5EF4-FFF2-40B4-BE49-F238E27FC236}">
                <a16:creationId xmlns:a16="http://schemas.microsoft.com/office/drawing/2014/main" id="{E276E47B-4C08-4FEC-AAE8-3DCCBA7EE72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196776"/>
            <a:ext cx="164463" cy="164463"/>
          </a:xfrm>
          <a:prstGeom prst="rect">
            <a:avLst/>
          </a:prstGeom>
        </p:spPr>
      </p:pic>
      <p:sp>
        <p:nvSpPr>
          <p:cNvPr id="10" name="Text Placeholder 9">
            <a:extLst>
              <a:ext uri="{FF2B5EF4-FFF2-40B4-BE49-F238E27FC236}">
                <a16:creationId xmlns:a16="http://schemas.microsoft.com/office/drawing/2014/main" id="{2EF9E03C-A81E-4083-9F20-EF8FFAF5914D}"/>
              </a:ext>
            </a:extLst>
          </p:cNvPr>
          <p:cNvSpPr>
            <a:spLocks noGrp="1"/>
          </p:cNvSpPr>
          <p:nvPr>
            <p:ph type="body" sz="quarter" idx="14"/>
          </p:nvPr>
        </p:nvSpPr>
        <p:spPr/>
        <p:txBody>
          <a:bodyPr/>
          <a:lstStyle/>
          <a:p>
            <a:r>
              <a:rPr lang="en-US" dirty="0"/>
              <a:t>kalle@email.com</a:t>
            </a:r>
          </a:p>
        </p:txBody>
      </p:sp>
      <p:pic>
        <p:nvPicPr>
          <p:cNvPr id="14" name="Graphic 13" descr="Email icon">
            <a:extLst>
              <a:ext uri="{FF2B5EF4-FFF2-40B4-BE49-F238E27FC236}">
                <a16:creationId xmlns:a16="http://schemas.microsoft.com/office/drawing/2014/main" id="{4F2D4997-93AD-4A62-8488-4572923DB81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84624" y="4530964"/>
            <a:ext cx="164463" cy="164463"/>
          </a:xfrm>
          <a:prstGeom prst="rect">
            <a:avLst/>
          </a:prstGeom>
        </p:spPr>
      </p:pic>
      <p:sp>
        <p:nvSpPr>
          <p:cNvPr id="26" name="Text Placeholder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a:lstStyle/>
          <a:p>
            <a:r>
              <a:rPr lang="en-US" dirty="0">
                <a:hlinkClick r:id="rId11"/>
              </a:rPr>
              <a:t>www.fabrikam.com</a:t>
            </a:r>
            <a:r>
              <a:rPr lang="en-US" dirty="0"/>
              <a:t> </a:t>
            </a:r>
          </a:p>
        </p:txBody>
      </p:sp>
      <p:pic>
        <p:nvPicPr>
          <p:cNvPr id="30" name="Graphic 29" descr="World web icon">
            <a:extLst>
              <a:ext uri="{FF2B5EF4-FFF2-40B4-BE49-F238E27FC236}">
                <a16:creationId xmlns:a16="http://schemas.microsoft.com/office/drawing/2014/main" id="{07973E30-0C12-8442-90B5-47D1C45545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78999" y="4843614"/>
            <a:ext cx="170088" cy="170088"/>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16ECB4D9-C14E-4743-83A8-1670E858F15F}"/>
              </a:ext>
            </a:extLst>
          </p:cNvPr>
          <p:cNvSpPr>
            <a:spLocks noGrp="1"/>
          </p:cNvSpPr>
          <p:nvPr>
            <p:ph type="sldNum" sz="quarter" idx="11"/>
          </p:nvPr>
        </p:nvSpPr>
        <p:spPr/>
        <p:txBody>
          <a:bodyPr/>
          <a:lstStyle/>
          <a:p>
            <a:fld id="{19B51A1E-902D-48AF-9020-955120F399B6}" type="slidenum">
              <a:rPr lang="en-US" smtClean="0"/>
              <a:pPr/>
              <a:t>25</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C09E2-7641-47E0-9B42-3D2EE106BC17}"/>
              </a:ext>
            </a:extLst>
          </p:cNvPr>
          <p:cNvSpPr>
            <a:spLocks noGrp="1"/>
          </p:cNvSpPr>
          <p:nvPr>
            <p:ph type="ctrTitle"/>
          </p:nvPr>
        </p:nvSpPr>
        <p:spPr>
          <a:solidFill>
            <a:schemeClr val="tx1">
              <a:lumMod val="85000"/>
              <a:lumOff val="15000"/>
            </a:schemeClr>
          </a:solidFill>
        </p:spPr>
        <p:txBody>
          <a:bodyPr/>
          <a:lstStyle/>
          <a:p>
            <a:r>
              <a:rPr lang="en-US" dirty="0"/>
              <a:t>The Problem</a:t>
            </a:r>
          </a:p>
        </p:txBody>
      </p:sp>
      <p:sp>
        <p:nvSpPr>
          <p:cNvPr id="3" name="Subtitle 2">
            <a:extLst>
              <a:ext uri="{FF2B5EF4-FFF2-40B4-BE49-F238E27FC236}">
                <a16:creationId xmlns:a16="http://schemas.microsoft.com/office/drawing/2014/main" id="{55D14C51-C09C-45F6-BC83-BC24792C97E8}"/>
              </a:ext>
            </a:extLst>
          </p:cNvPr>
          <p:cNvSpPr>
            <a:spLocks noGrp="1"/>
          </p:cNvSpPr>
          <p:nvPr>
            <p:ph type="subTitle" idx="1"/>
          </p:nvPr>
        </p:nvSpPr>
        <p:spPr>
          <a:solidFill>
            <a:schemeClr val="accent1"/>
          </a:solidFill>
        </p:spPr>
        <p:txBody>
          <a:bodyPr/>
          <a:lstStyle/>
          <a:p>
            <a:endParaRPr lang="en-US" dirty="0"/>
          </a:p>
        </p:txBody>
      </p:sp>
      <p:sp>
        <p:nvSpPr>
          <p:cNvPr id="4" name="Slide Number Placeholder 3">
            <a:extLst>
              <a:ext uri="{FF2B5EF4-FFF2-40B4-BE49-F238E27FC236}">
                <a16:creationId xmlns:a16="http://schemas.microsoft.com/office/drawing/2014/main" id="{3FFF3D1A-C481-4153-AA31-E630553DAEEE}"/>
              </a:ext>
            </a:extLst>
          </p:cNvPr>
          <p:cNvSpPr>
            <a:spLocks noGrp="1"/>
          </p:cNvSpPr>
          <p:nvPr>
            <p:ph type="sldNum" sz="quarter" idx="14"/>
          </p:nvPr>
        </p:nvSpPr>
        <p:spPr/>
        <p:txBody>
          <a:bodyPr/>
          <a:lstStyle/>
          <a:p>
            <a:fld id="{19B51A1E-902D-48AF-9020-955120F399B6}" type="slidenum">
              <a:rPr lang="en-US" noProof="0" smtClean="0"/>
              <a:pPr/>
              <a:t>3</a:t>
            </a:fld>
            <a:endParaRPr lang="en-US" noProof="0" dirty="0"/>
          </a:p>
        </p:txBody>
      </p:sp>
      <p:sp>
        <p:nvSpPr>
          <p:cNvPr id="5" name="Picture Placeholder 4">
            <a:extLst>
              <a:ext uri="{FF2B5EF4-FFF2-40B4-BE49-F238E27FC236}">
                <a16:creationId xmlns:a16="http://schemas.microsoft.com/office/drawing/2014/main" id="{3515AB0E-CE71-48BF-A6FE-F6EBC4D8F41B}"/>
              </a:ext>
            </a:extLst>
          </p:cNvPr>
          <p:cNvSpPr>
            <a:spLocks noGrp="1"/>
          </p:cNvSpPr>
          <p:nvPr>
            <p:ph type="pic" sz="quarter" idx="12"/>
          </p:nvPr>
        </p:nvSpPr>
        <p:spPr>
          <a:solidFill>
            <a:schemeClr val="accent1"/>
          </a:solidFill>
        </p:spPr>
      </p:sp>
      <p:sp>
        <p:nvSpPr>
          <p:cNvPr id="6" name="Content Placeholder 5">
            <a:extLst>
              <a:ext uri="{FF2B5EF4-FFF2-40B4-BE49-F238E27FC236}">
                <a16:creationId xmlns:a16="http://schemas.microsoft.com/office/drawing/2014/main" id="{81CF8A2B-767F-4F81-A930-4ACCFF6AD085}"/>
              </a:ext>
            </a:extLst>
          </p:cNvPr>
          <p:cNvSpPr>
            <a:spLocks noGrp="1"/>
          </p:cNvSpPr>
          <p:nvPr>
            <p:ph idx="15"/>
          </p:nvPr>
        </p:nvSpPr>
        <p:spPr>
          <a:xfrm>
            <a:off x="6404669" y="270810"/>
            <a:ext cx="5307700" cy="4680000"/>
          </a:xfrm>
        </p:spPr>
        <p:txBody>
          <a:bodyPr/>
          <a:lstStyle/>
          <a:p>
            <a:r>
              <a:rPr lang="en-US" sz="2400" dirty="0"/>
              <a:t>Just as states have a system for the transportation of livestock between borders one for the transportation of hemp is needed. With the farm bill just recently being passed in 2018 states are trying to figure out a way to reliably track and handle hemp coming in and out of their borders</a:t>
            </a:r>
          </a:p>
        </p:txBody>
      </p:sp>
    </p:spTree>
    <p:extLst>
      <p:ext uri="{BB962C8B-B14F-4D97-AF65-F5344CB8AC3E}">
        <p14:creationId xmlns:p14="http://schemas.microsoft.com/office/powerpoint/2010/main" val="248588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2204-5863-42EC-A623-05AD04678966}"/>
              </a:ext>
            </a:extLst>
          </p:cNvPr>
          <p:cNvSpPr>
            <a:spLocks noGrp="1"/>
          </p:cNvSpPr>
          <p:nvPr>
            <p:ph type="ctrTitle"/>
          </p:nvPr>
        </p:nvSpPr>
        <p:spPr>
          <a:solidFill>
            <a:schemeClr val="tx1">
              <a:lumMod val="85000"/>
              <a:lumOff val="15000"/>
            </a:schemeClr>
          </a:solidFill>
        </p:spPr>
        <p:txBody>
          <a:bodyPr/>
          <a:lstStyle/>
          <a:p>
            <a:r>
              <a:rPr lang="en-US" dirty="0"/>
              <a:t>The Problem</a:t>
            </a:r>
          </a:p>
        </p:txBody>
      </p:sp>
      <p:sp>
        <p:nvSpPr>
          <p:cNvPr id="3" name="Subtitle 2">
            <a:extLst>
              <a:ext uri="{FF2B5EF4-FFF2-40B4-BE49-F238E27FC236}">
                <a16:creationId xmlns:a16="http://schemas.microsoft.com/office/drawing/2014/main" id="{D57E9184-5E65-42A1-A940-852B081C1A3E}"/>
              </a:ext>
            </a:extLst>
          </p:cNvPr>
          <p:cNvSpPr>
            <a:spLocks noGrp="1"/>
          </p:cNvSpPr>
          <p:nvPr>
            <p:ph type="subTitle" idx="1"/>
          </p:nvPr>
        </p:nvSpPr>
        <p:spPr>
          <a:solidFill>
            <a:schemeClr val="accent1"/>
          </a:solidFill>
        </p:spPr>
        <p:txBody>
          <a:bodyPr/>
          <a:lstStyle/>
          <a:p>
            <a:endParaRPr lang="en-US" dirty="0"/>
          </a:p>
        </p:txBody>
      </p:sp>
      <p:sp>
        <p:nvSpPr>
          <p:cNvPr id="4" name="Slide Number Placeholder 3">
            <a:extLst>
              <a:ext uri="{FF2B5EF4-FFF2-40B4-BE49-F238E27FC236}">
                <a16:creationId xmlns:a16="http://schemas.microsoft.com/office/drawing/2014/main" id="{79C3EC92-1AF9-4AE1-9CE3-CE3E7E28AE52}"/>
              </a:ext>
            </a:extLst>
          </p:cNvPr>
          <p:cNvSpPr>
            <a:spLocks noGrp="1"/>
          </p:cNvSpPr>
          <p:nvPr>
            <p:ph type="sldNum" sz="quarter" idx="14"/>
          </p:nvPr>
        </p:nvSpPr>
        <p:spPr/>
        <p:txBody>
          <a:bodyPr/>
          <a:lstStyle/>
          <a:p>
            <a:fld id="{19B51A1E-902D-48AF-9020-955120F399B6}" type="slidenum">
              <a:rPr lang="en-US" noProof="0" smtClean="0"/>
              <a:pPr/>
              <a:t>4</a:t>
            </a:fld>
            <a:endParaRPr lang="en-US" noProof="0" dirty="0"/>
          </a:p>
        </p:txBody>
      </p:sp>
      <p:sp>
        <p:nvSpPr>
          <p:cNvPr id="5" name="Picture Placeholder 4">
            <a:extLst>
              <a:ext uri="{FF2B5EF4-FFF2-40B4-BE49-F238E27FC236}">
                <a16:creationId xmlns:a16="http://schemas.microsoft.com/office/drawing/2014/main" id="{DBE42A08-72F6-4B51-BE65-2D8A8B8B4918}"/>
              </a:ext>
            </a:extLst>
          </p:cNvPr>
          <p:cNvSpPr>
            <a:spLocks noGrp="1"/>
          </p:cNvSpPr>
          <p:nvPr>
            <p:ph type="pic" sz="quarter" idx="12"/>
          </p:nvPr>
        </p:nvSpPr>
        <p:spPr>
          <a:solidFill>
            <a:schemeClr val="accent1"/>
          </a:solidFill>
        </p:spPr>
      </p:sp>
      <p:sp>
        <p:nvSpPr>
          <p:cNvPr id="6" name="Content Placeholder 5">
            <a:extLst>
              <a:ext uri="{FF2B5EF4-FFF2-40B4-BE49-F238E27FC236}">
                <a16:creationId xmlns:a16="http://schemas.microsoft.com/office/drawing/2014/main" id="{AE51AA92-F702-4A62-843E-B3737FABCE1F}"/>
              </a:ext>
            </a:extLst>
          </p:cNvPr>
          <p:cNvSpPr>
            <a:spLocks noGrp="1"/>
          </p:cNvSpPr>
          <p:nvPr>
            <p:ph idx="15"/>
          </p:nvPr>
        </p:nvSpPr>
        <p:spPr>
          <a:xfrm>
            <a:off x="6404669" y="247600"/>
            <a:ext cx="5307700" cy="4680000"/>
          </a:xfrm>
        </p:spPr>
        <p:txBody>
          <a:bodyPr/>
          <a:lstStyle/>
          <a:p>
            <a:r>
              <a:rPr lang="en-US" sz="2400" dirty="0"/>
              <a:t>Without a quick and easy way to verify whether the hemp coming into a certain state is legal it turns into a very pricey process. </a:t>
            </a:r>
          </a:p>
          <a:p>
            <a:r>
              <a:rPr lang="en-US" sz="2400" dirty="0"/>
              <a:t>If regulators have to stop the transport of hemp for an extended period of time just to make sure everything is in order everyone in the supply chain pays for it.</a:t>
            </a:r>
          </a:p>
        </p:txBody>
      </p:sp>
    </p:spTree>
    <p:extLst>
      <p:ext uri="{BB962C8B-B14F-4D97-AF65-F5344CB8AC3E}">
        <p14:creationId xmlns:p14="http://schemas.microsoft.com/office/powerpoint/2010/main" val="185177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7EA0-84AD-4A57-A42C-E807C22A2515}"/>
              </a:ext>
            </a:extLst>
          </p:cNvPr>
          <p:cNvSpPr>
            <a:spLocks noGrp="1"/>
          </p:cNvSpPr>
          <p:nvPr>
            <p:ph type="ctrTitle"/>
          </p:nvPr>
        </p:nvSpPr>
        <p:spPr>
          <a:solidFill>
            <a:schemeClr val="tx1">
              <a:lumMod val="85000"/>
              <a:lumOff val="15000"/>
            </a:schemeClr>
          </a:solidFill>
        </p:spPr>
        <p:txBody>
          <a:bodyPr/>
          <a:lstStyle/>
          <a:p>
            <a:r>
              <a:rPr lang="en-US" dirty="0"/>
              <a:t>Product or Service</a:t>
            </a:r>
          </a:p>
        </p:txBody>
      </p:sp>
      <p:sp>
        <p:nvSpPr>
          <p:cNvPr id="3" name="Subtitle 2">
            <a:extLst>
              <a:ext uri="{FF2B5EF4-FFF2-40B4-BE49-F238E27FC236}">
                <a16:creationId xmlns:a16="http://schemas.microsoft.com/office/drawing/2014/main" id="{0C496D3D-F439-4F26-A86A-AD71DE2EA8CF}"/>
              </a:ext>
            </a:extLst>
          </p:cNvPr>
          <p:cNvSpPr>
            <a:spLocks noGrp="1"/>
          </p:cNvSpPr>
          <p:nvPr>
            <p:ph type="subTitle" idx="1"/>
          </p:nvPr>
        </p:nvSpPr>
        <p:spPr>
          <a:solidFill>
            <a:schemeClr val="accent1"/>
          </a:solidFill>
        </p:spPr>
        <p:txBody>
          <a:bodyPr/>
          <a:lstStyle/>
          <a:p>
            <a:endParaRPr lang="en-US" dirty="0"/>
          </a:p>
        </p:txBody>
      </p:sp>
      <p:sp>
        <p:nvSpPr>
          <p:cNvPr id="4" name="Slide Number Placeholder 3">
            <a:extLst>
              <a:ext uri="{FF2B5EF4-FFF2-40B4-BE49-F238E27FC236}">
                <a16:creationId xmlns:a16="http://schemas.microsoft.com/office/drawing/2014/main" id="{BAA912C5-BF06-47C3-96A2-610FF6B36EB0}"/>
              </a:ext>
            </a:extLst>
          </p:cNvPr>
          <p:cNvSpPr>
            <a:spLocks noGrp="1"/>
          </p:cNvSpPr>
          <p:nvPr>
            <p:ph type="sldNum" sz="quarter" idx="14"/>
          </p:nvPr>
        </p:nvSpPr>
        <p:spPr/>
        <p:txBody>
          <a:bodyPr/>
          <a:lstStyle/>
          <a:p>
            <a:fld id="{19B51A1E-902D-48AF-9020-955120F399B6}" type="slidenum">
              <a:rPr lang="en-US" noProof="0" smtClean="0"/>
              <a:pPr/>
              <a:t>5</a:t>
            </a:fld>
            <a:endParaRPr lang="en-US" noProof="0" dirty="0"/>
          </a:p>
        </p:txBody>
      </p:sp>
      <p:sp>
        <p:nvSpPr>
          <p:cNvPr id="5" name="Picture Placeholder 4">
            <a:extLst>
              <a:ext uri="{FF2B5EF4-FFF2-40B4-BE49-F238E27FC236}">
                <a16:creationId xmlns:a16="http://schemas.microsoft.com/office/drawing/2014/main" id="{4F432D93-8A27-42B7-9568-627DA6FC1C13}"/>
              </a:ext>
            </a:extLst>
          </p:cNvPr>
          <p:cNvSpPr>
            <a:spLocks noGrp="1"/>
          </p:cNvSpPr>
          <p:nvPr>
            <p:ph type="pic" sz="quarter" idx="12"/>
          </p:nvPr>
        </p:nvSpPr>
        <p:spPr>
          <a:solidFill>
            <a:schemeClr val="accent1"/>
          </a:solidFill>
        </p:spPr>
      </p:sp>
      <p:sp>
        <p:nvSpPr>
          <p:cNvPr id="6" name="Content Placeholder 5">
            <a:extLst>
              <a:ext uri="{FF2B5EF4-FFF2-40B4-BE49-F238E27FC236}">
                <a16:creationId xmlns:a16="http://schemas.microsoft.com/office/drawing/2014/main" id="{38F7E78C-07CF-46C5-AB11-5922E22475F9}"/>
              </a:ext>
            </a:extLst>
          </p:cNvPr>
          <p:cNvSpPr>
            <a:spLocks noGrp="1"/>
          </p:cNvSpPr>
          <p:nvPr>
            <p:ph idx="15"/>
          </p:nvPr>
        </p:nvSpPr>
        <p:spPr>
          <a:xfrm>
            <a:off x="6404669" y="1907190"/>
            <a:ext cx="5307700" cy="4680000"/>
          </a:xfrm>
        </p:spPr>
        <p:txBody>
          <a:bodyPr/>
          <a:lstStyle/>
          <a:p>
            <a:r>
              <a:rPr lang="en-US" sz="2400" dirty="0"/>
              <a:t>The software stores important data about hemp in all parts of its lifespan in a blockchain.</a:t>
            </a:r>
          </a:p>
          <a:p>
            <a:r>
              <a:rPr lang="en-US" sz="2400" dirty="0"/>
              <a:t> We will also provide an interface that organizes all the data within the blockchain so that anyone at any part of the supply chain can easily access it.</a:t>
            </a:r>
          </a:p>
          <a:p>
            <a:r>
              <a:rPr lang="en-US" sz="2400" dirty="0"/>
              <a:t>Information displayed:</a:t>
            </a:r>
          </a:p>
          <a:p>
            <a:pPr lvl="1"/>
            <a:r>
              <a:rPr lang="en-US" sz="2400" dirty="0"/>
              <a:t>Where it has been </a:t>
            </a:r>
          </a:p>
          <a:p>
            <a:pPr lvl="1"/>
            <a:r>
              <a:rPr lang="en-US" sz="2400" dirty="0"/>
              <a:t>THC levels </a:t>
            </a:r>
          </a:p>
          <a:p>
            <a:pPr lvl="1"/>
            <a:r>
              <a:rPr lang="en-US" sz="2400" dirty="0"/>
              <a:t>Previous checkpoints its been stopped at </a:t>
            </a:r>
          </a:p>
          <a:p>
            <a:pPr lvl="1"/>
            <a:r>
              <a:rPr lang="en-US" sz="2400" dirty="0"/>
              <a:t>Where its going. </a:t>
            </a:r>
          </a:p>
          <a:p>
            <a:r>
              <a:rPr lang="en-US" sz="2400" dirty="0"/>
              <a:t>Allows farmers and processors to make data driven decisions on whether they should make a purchase</a:t>
            </a:r>
          </a:p>
          <a:p>
            <a:endParaRPr lang="en-US" sz="2400" dirty="0"/>
          </a:p>
        </p:txBody>
      </p:sp>
    </p:spTree>
    <p:extLst>
      <p:ext uri="{BB962C8B-B14F-4D97-AF65-F5344CB8AC3E}">
        <p14:creationId xmlns:p14="http://schemas.microsoft.com/office/powerpoint/2010/main" val="392558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535981-3626-44C3-A0CE-ED765FEF5EDA}"/>
              </a:ext>
            </a:extLst>
          </p:cNvPr>
          <p:cNvSpPr>
            <a:spLocks noGrp="1"/>
          </p:cNvSpPr>
          <p:nvPr>
            <p:ph type="title"/>
          </p:nvPr>
        </p:nvSpPr>
        <p:spPr/>
        <p:txBody>
          <a:bodyPr/>
          <a:lstStyle/>
          <a:p>
            <a:r>
              <a:rPr lang="en-US" dirty="0"/>
              <a:t>Product Or Service</a:t>
            </a:r>
          </a:p>
        </p:txBody>
      </p:sp>
      <p:sp>
        <p:nvSpPr>
          <p:cNvPr id="4" name="Slide Number Placeholder 3">
            <a:extLst>
              <a:ext uri="{FF2B5EF4-FFF2-40B4-BE49-F238E27FC236}">
                <a16:creationId xmlns:a16="http://schemas.microsoft.com/office/drawing/2014/main" id="{8BD94A41-CCD3-4980-ABE0-5C1B7462F519}"/>
              </a:ext>
            </a:extLst>
          </p:cNvPr>
          <p:cNvSpPr>
            <a:spLocks noGrp="1"/>
          </p:cNvSpPr>
          <p:nvPr>
            <p:ph type="sldNum" sz="quarter" idx="11"/>
          </p:nvPr>
        </p:nvSpPr>
        <p:spPr/>
        <p:txBody>
          <a:bodyPr/>
          <a:lstStyle/>
          <a:p>
            <a:fld id="{19B51A1E-902D-48AF-9020-955120F399B6}" type="slidenum">
              <a:rPr lang="en-US" noProof="0" smtClean="0"/>
              <a:pPr/>
              <a:t>6</a:t>
            </a:fld>
            <a:endParaRPr lang="en-US" noProof="0" dirty="0"/>
          </a:p>
        </p:txBody>
      </p:sp>
      <p:sp>
        <p:nvSpPr>
          <p:cNvPr id="5" name="Oval 4">
            <a:extLst>
              <a:ext uri="{FF2B5EF4-FFF2-40B4-BE49-F238E27FC236}">
                <a16:creationId xmlns:a16="http://schemas.microsoft.com/office/drawing/2014/main" id="{5B72190F-830E-4ED1-AF24-6F3A2146753E}"/>
              </a:ext>
            </a:extLst>
          </p:cNvPr>
          <p:cNvSpPr/>
          <p:nvPr/>
        </p:nvSpPr>
        <p:spPr>
          <a:xfrm>
            <a:off x="3108960" y="1684176"/>
            <a:ext cx="1082090"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CA26919-BFBC-4738-A5A5-9586B43A447B}"/>
              </a:ext>
            </a:extLst>
          </p:cNvPr>
          <p:cNvSpPr/>
          <p:nvPr/>
        </p:nvSpPr>
        <p:spPr>
          <a:xfrm>
            <a:off x="4531886" y="1684176"/>
            <a:ext cx="1082090"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7BA20D1-2BC2-4C0F-914D-52983FDD8E36}"/>
              </a:ext>
            </a:extLst>
          </p:cNvPr>
          <p:cNvSpPr/>
          <p:nvPr/>
        </p:nvSpPr>
        <p:spPr>
          <a:xfrm>
            <a:off x="5954812" y="1684176"/>
            <a:ext cx="1082090"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D70CB2F-372A-4973-A1BE-7222B3726206}"/>
              </a:ext>
            </a:extLst>
          </p:cNvPr>
          <p:cNvSpPr/>
          <p:nvPr/>
        </p:nvSpPr>
        <p:spPr>
          <a:xfrm>
            <a:off x="7377738" y="1684176"/>
            <a:ext cx="1082090"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B449792-A5F9-4180-A01A-A0F3B310BD27}"/>
              </a:ext>
            </a:extLst>
          </p:cNvPr>
          <p:cNvSpPr/>
          <p:nvPr/>
        </p:nvSpPr>
        <p:spPr>
          <a:xfrm>
            <a:off x="3108960" y="3671397"/>
            <a:ext cx="1108216"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95C7851-32B5-4051-BBFD-8702F5E4B2B3}"/>
              </a:ext>
            </a:extLst>
          </p:cNvPr>
          <p:cNvSpPr/>
          <p:nvPr/>
        </p:nvSpPr>
        <p:spPr>
          <a:xfrm>
            <a:off x="4530584" y="3671397"/>
            <a:ext cx="1108216"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307FFF-A611-474F-8AE6-260DB0F3DA54}"/>
              </a:ext>
            </a:extLst>
          </p:cNvPr>
          <p:cNvSpPr/>
          <p:nvPr/>
        </p:nvSpPr>
        <p:spPr>
          <a:xfrm>
            <a:off x="5952208" y="3671397"/>
            <a:ext cx="1108216"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93D1F30-A121-424A-9F93-0D4B005CB9F6}"/>
              </a:ext>
            </a:extLst>
          </p:cNvPr>
          <p:cNvSpPr/>
          <p:nvPr/>
        </p:nvSpPr>
        <p:spPr>
          <a:xfrm>
            <a:off x="7373832" y="3671397"/>
            <a:ext cx="1112120" cy="104262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201748C-BC0C-4F30-8833-8E857D3085C5}"/>
              </a:ext>
            </a:extLst>
          </p:cNvPr>
          <p:cNvSpPr txBox="1"/>
          <p:nvPr/>
        </p:nvSpPr>
        <p:spPr>
          <a:xfrm>
            <a:off x="5431734" y="4208642"/>
            <a:ext cx="914400" cy="914400"/>
          </a:xfrm>
          <a:prstGeom prst="rect">
            <a:avLst/>
          </a:prstGeom>
          <a:noFill/>
        </p:spPr>
        <p:txBody>
          <a:bodyPr wrap="square" lIns="0" tIns="0" rIns="0" bIns="0" rtlCol="0">
            <a:noAutofit/>
          </a:bodyPr>
          <a:lstStyle/>
          <a:p>
            <a:pPr algn="l"/>
            <a:endParaRPr lang="en-US" sz="1200" dirty="0">
              <a:solidFill>
                <a:schemeClr val="tx1">
                  <a:lumMod val="75000"/>
                  <a:lumOff val="25000"/>
                </a:schemeClr>
              </a:solidFill>
              <a:latin typeface="+mn-lt"/>
            </a:endParaRPr>
          </a:p>
        </p:txBody>
      </p:sp>
      <p:sp>
        <p:nvSpPr>
          <p:cNvPr id="21" name="TextBox 20">
            <a:extLst>
              <a:ext uri="{FF2B5EF4-FFF2-40B4-BE49-F238E27FC236}">
                <a16:creationId xmlns:a16="http://schemas.microsoft.com/office/drawing/2014/main" id="{716258CB-ABB9-4BCF-B743-D155DDA608DC}"/>
              </a:ext>
            </a:extLst>
          </p:cNvPr>
          <p:cNvSpPr txBox="1"/>
          <p:nvPr/>
        </p:nvSpPr>
        <p:spPr>
          <a:xfrm>
            <a:off x="3198272" y="2828835"/>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rPr>
              <a:t>Seed</a:t>
            </a:r>
            <a:endParaRPr lang="en-US" sz="2000" b="1" dirty="0">
              <a:solidFill>
                <a:schemeClr val="tx1">
                  <a:lumMod val="75000"/>
                  <a:lumOff val="25000"/>
                </a:schemeClr>
              </a:solidFill>
              <a:latin typeface="+mn-lt"/>
            </a:endParaRPr>
          </a:p>
        </p:txBody>
      </p:sp>
      <p:sp>
        <p:nvSpPr>
          <p:cNvPr id="23" name="TextBox 22">
            <a:extLst>
              <a:ext uri="{FF2B5EF4-FFF2-40B4-BE49-F238E27FC236}">
                <a16:creationId xmlns:a16="http://schemas.microsoft.com/office/drawing/2014/main" id="{F7261311-5351-4BB5-923B-049AD02A0060}"/>
              </a:ext>
            </a:extLst>
          </p:cNvPr>
          <p:cNvSpPr txBox="1"/>
          <p:nvPr/>
        </p:nvSpPr>
        <p:spPr>
          <a:xfrm>
            <a:off x="4673450" y="2828836"/>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Cultivation</a:t>
            </a:r>
          </a:p>
        </p:txBody>
      </p:sp>
      <p:sp>
        <p:nvSpPr>
          <p:cNvPr id="24" name="TextBox 23">
            <a:extLst>
              <a:ext uri="{FF2B5EF4-FFF2-40B4-BE49-F238E27FC236}">
                <a16:creationId xmlns:a16="http://schemas.microsoft.com/office/drawing/2014/main" id="{E1C5A55F-B183-40A6-B0EE-69EB2D976D58}"/>
              </a:ext>
            </a:extLst>
          </p:cNvPr>
          <p:cNvSpPr txBox="1"/>
          <p:nvPr/>
        </p:nvSpPr>
        <p:spPr>
          <a:xfrm>
            <a:off x="6102444" y="2828835"/>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Testing</a:t>
            </a:r>
          </a:p>
        </p:txBody>
      </p:sp>
      <p:sp>
        <p:nvSpPr>
          <p:cNvPr id="25" name="TextBox 24">
            <a:extLst>
              <a:ext uri="{FF2B5EF4-FFF2-40B4-BE49-F238E27FC236}">
                <a16:creationId xmlns:a16="http://schemas.microsoft.com/office/drawing/2014/main" id="{2F0C061E-FBAF-46A7-9398-FD58190CF02E}"/>
              </a:ext>
            </a:extLst>
          </p:cNvPr>
          <p:cNvSpPr txBox="1"/>
          <p:nvPr/>
        </p:nvSpPr>
        <p:spPr>
          <a:xfrm>
            <a:off x="7519302" y="2798031"/>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Transportation</a:t>
            </a:r>
          </a:p>
        </p:txBody>
      </p:sp>
      <p:sp>
        <p:nvSpPr>
          <p:cNvPr id="26" name="TextBox 25">
            <a:extLst>
              <a:ext uri="{FF2B5EF4-FFF2-40B4-BE49-F238E27FC236}">
                <a16:creationId xmlns:a16="http://schemas.microsoft.com/office/drawing/2014/main" id="{D7C8A77D-5C05-4626-BBC6-F32F512482DD}"/>
              </a:ext>
            </a:extLst>
          </p:cNvPr>
          <p:cNvSpPr txBox="1"/>
          <p:nvPr/>
        </p:nvSpPr>
        <p:spPr>
          <a:xfrm>
            <a:off x="3276650" y="4785252"/>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Processing</a:t>
            </a:r>
          </a:p>
        </p:txBody>
      </p:sp>
      <p:sp>
        <p:nvSpPr>
          <p:cNvPr id="28" name="TextBox 27">
            <a:extLst>
              <a:ext uri="{FF2B5EF4-FFF2-40B4-BE49-F238E27FC236}">
                <a16:creationId xmlns:a16="http://schemas.microsoft.com/office/drawing/2014/main" id="{A28F975D-81D7-4608-B814-B49C478CE0B1}"/>
              </a:ext>
            </a:extLst>
          </p:cNvPr>
          <p:cNvSpPr txBox="1"/>
          <p:nvPr/>
        </p:nvSpPr>
        <p:spPr>
          <a:xfrm>
            <a:off x="4702178" y="4785250"/>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Man</a:t>
            </a:r>
            <a:r>
              <a:rPr lang="en-US" sz="2000" b="1" dirty="0">
                <a:solidFill>
                  <a:schemeClr val="tx1">
                    <a:lumMod val="75000"/>
                    <a:lumOff val="25000"/>
                  </a:schemeClr>
                </a:solidFill>
              </a:rPr>
              <a:t>ufacturing</a:t>
            </a:r>
            <a:endParaRPr lang="en-US" sz="2000" b="1" dirty="0">
              <a:solidFill>
                <a:schemeClr val="tx1">
                  <a:lumMod val="75000"/>
                  <a:lumOff val="25000"/>
                </a:schemeClr>
              </a:solidFill>
              <a:latin typeface="+mn-lt"/>
            </a:endParaRPr>
          </a:p>
        </p:txBody>
      </p:sp>
      <p:sp>
        <p:nvSpPr>
          <p:cNvPr id="30" name="TextBox 29">
            <a:extLst>
              <a:ext uri="{FF2B5EF4-FFF2-40B4-BE49-F238E27FC236}">
                <a16:creationId xmlns:a16="http://schemas.microsoft.com/office/drawing/2014/main" id="{6196E0AE-4858-4319-80C3-9678B87368FE}"/>
              </a:ext>
            </a:extLst>
          </p:cNvPr>
          <p:cNvSpPr txBox="1"/>
          <p:nvPr/>
        </p:nvSpPr>
        <p:spPr>
          <a:xfrm>
            <a:off x="6125517" y="4780568"/>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Marketing</a:t>
            </a:r>
          </a:p>
        </p:txBody>
      </p:sp>
      <p:sp>
        <p:nvSpPr>
          <p:cNvPr id="31" name="TextBox 30">
            <a:extLst>
              <a:ext uri="{FF2B5EF4-FFF2-40B4-BE49-F238E27FC236}">
                <a16:creationId xmlns:a16="http://schemas.microsoft.com/office/drawing/2014/main" id="{F07A956C-C05C-4943-B332-41EAD23C77DB}"/>
              </a:ext>
            </a:extLst>
          </p:cNvPr>
          <p:cNvSpPr txBox="1"/>
          <p:nvPr/>
        </p:nvSpPr>
        <p:spPr>
          <a:xfrm>
            <a:off x="7548856" y="4780567"/>
            <a:ext cx="914400" cy="433543"/>
          </a:xfrm>
          <a:prstGeom prst="rect">
            <a:avLst/>
          </a:prstGeom>
          <a:noFill/>
        </p:spPr>
        <p:txBody>
          <a:bodyPr wrap="none" lIns="0" tIns="0" rIns="0" bIns="0" rtlCol="0">
            <a:noAutofit/>
          </a:bodyPr>
          <a:lstStyle/>
          <a:p>
            <a:pPr algn="ctr"/>
            <a:r>
              <a:rPr lang="en-US" sz="2000" b="1" dirty="0">
                <a:solidFill>
                  <a:schemeClr val="tx1">
                    <a:lumMod val="75000"/>
                    <a:lumOff val="25000"/>
                  </a:schemeClr>
                </a:solidFill>
                <a:latin typeface="+mn-lt"/>
              </a:rPr>
              <a:t>Insurance</a:t>
            </a:r>
          </a:p>
        </p:txBody>
      </p:sp>
      <p:pic>
        <p:nvPicPr>
          <p:cNvPr id="36" name="Graphic 35" descr="Plant">
            <a:extLst>
              <a:ext uri="{FF2B5EF4-FFF2-40B4-BE49-F238E27FC236}">
                <a16:creationId xmlns:a16="http://schemas.microsoft.com/office/drawing/2014/main" id="{71D663A2-B8D1-4969-AEFD-3DD4B0C4F9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1569" y="1808594"/>
            <a:ext cx="796871" cy="796871"/>
          </a:xfrm>
          <a:prstGeom prst="rect">
            <a:avLst/>
          </a:prstGeom>
        </p:spPr>
      </p:pic>
      <p:pic>
        <p:nvPicPr>
          <p:cNvPr id="38" name="Graphic 37" descr="Farmer">
            <a:extLst>
              <a:ext uri="{FF2B5EF4-FFF2-40B4-BE49-F238E27FC236}">
                <a16:creationId xmlns:a16="http://schemas.microsoft.com/office/drawing/2014/main" id="{537D40CA-2F82-45F7-948B-1DBC5E4534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1025" y="1916993"/>
            <a:ext cx="707334" cy="707334"/>
          </a:xfrm>
          <a:prstGeom prst="rect">
            <a:avLst/>
          </a:prstGeom>
        </p:spPr>
      </p:pic>
      <p:pic>
        <p:nvPicPr>
          <p:cNvPr id="40" name="Graphic 39" descr="Microscope">
            <a:extLst>
              <a:ext uri="{FF2B5EF4-FFF2-40B4-BE49-F238E27FC236}">
                <a16:creationId xmlns:a16="http://schemas.microsoft.com/office/drawing/2014/main" id="{45C59C14-C0CF-48AB-B0CD-EB62677980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1126" y="1830299"/>
            <a:ext cx="750379" cy="750379"/>
          </a:xfrm>
          <a:prstGeom prst="rect">
            <a:avLst/>
          </a:prstGeom>
        </p:spPr>
      </p:pic>
      <p:pic>
        <p:nvPicPr>
          <p:cNvPr id="42" name="Graphic 41" descr="Truck">
            <a:extLst>
              <a:ext uri="{FF2B5EF4-FFF2-40B4-BE49-F238E27FC236}">
                <a16:creationId xmlns:a16="http://schemas.microsoft.com/office/drawing/2014/main" id="{04B19A33-C7E2-496A-B735-496AC6AE2E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64610" y="1830299"/>
            <a:ext cx="750379" cy="750379"/>
          </a:xfrm>
          <a:prstGeom prst="rect">
            <a:avLst/>
          </a:prstGeom>
        </p:spPr>
      </p:pic>
      <p:pic>
        <p:nvPicPr>
          <p:cNvPr id="44" name="Graphic 43" descr="Factory">
            <a:extLst>
              <a:ext uri="{FF2B5EF4-FFF2-40B4-BE49-F238E27FC236}">
                <a16:creationId xmlns:a16="http://schemas.microsoft.com/office/drawing/2014/main" id="{F2857F65-22F4-48CA-BD50-53DE2A50F8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59999" y="3802705"/>
            <a:ext cx="780010" cy="780010"/>
          </a:xfrm>
          <a:prstGeom prst="rect">
            <a:avLst/>
          </a:prstGeom>
        </p:spPr>
      </p:pic>
      <p:pic>
        <p:nvPicPr>
          <p:cNvPr id="46" name="Graphic 45" descr="Shopping bag">
            <a:extLst>
              <a:ext uri="{FF2B5EF4-FFF2-40B4-BE49-F238E27FC236}">
                <a16:creationId xmlns:a16="http://schemas.microsoft.com/office/drawing/2014/main" id="{C24FF1C8-5D0F-4B2D-81BB-BB14E5F9CA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99125" y="3839043"/>
            <a:ext cx="707334" cy="707334"/>
          </a:xfrm>
          <a:prstGeom prst="rect">
            <a:avLst/>
          </a:prstGeom>
        </p:spPr>
      </p:pic>
      <p:pic>
        <p:nvPicPr>
          <p:cNvPr id="48" name="Graphic 47" descr="Money">
            <a:extLst>
              <a:ext uri="{FF2B5EF4-FFF2-40B4-BE49-F238E27FC236}">
                <a16:creationId xmlns:a16="http://schemas.microsoft.com/office/drawing/2014/main" id="{6743A362-B2E3-48AC-91C2-CA0ABB9661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20667" y="3786434"/>
            <a:ext cx="750379" cy="750379"/>
          </a:xfrm>
          <a:prstGeom prst="rect">
            <a:avLst/>
          </a:prstGeom>
        </p:spPr>
      </p:pic>
      <p:pic>
        <p:nvPicPr>
          <p:cNvPr id="50" name="Graphic 49" descr="Building">
            <a:extLst>
              <a:ext uri="{FF2B5EF4-FFF2-40B4-BE49-F238E27FC236}">
                <a16:creationId xmlns:a16="http://schemas.microsoft.com/office/drawing/2014/main" id="{2CEA083F-D622-49A6-8E29-F70DF6D13E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86132" y="3854975"/>
            <a:ext cx="707334" cy="707334"/>
          </a:xfrm>
          <a:prstGeom prst="rect">
            <a:avLst/>
          </a:prstGeom>
        </p:spPr>
      </p:pic>
    </p:spTree>
    <p:extLst>
      <p:ext uri="{BB962C8B-B14F-4D97-AF65-F5344CB8AC3E}">
        <p14:creationId xmlns:p14="http://schemas.microsoft.com/office/powerpoint/2010/main" val="2874124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0AD5A6-21DE-4B30-8B37-13280ED19B22}"/>
              </a:ext>
            </a:extLst>
          </p:cNvPr>
          <p:cNvSpPr>
            <a:spLocks noGrp="1"/>
          </p:cNvSpPr>
          <p:nvPr>
            <p:ph idx="1"/>
          </p:nvPr>
        </p:nvSpPr>
        <p:spPr/>
        <p:txBody>
          <a:bodyPr/>
          <a:lstStyle/>
          <a:p>
            <a:r>
              <a:rPr lang="en-US" dirty="0"/>
              <a:t>Our best customer will be the regulators. Our product will list out all the documents any transport has (COA, bill of lading, etc.) making any regulator feel confident that the transport is legal. If we can sell the product to the regulators than everyone else in the </a:t>
            </a:r>
            <a:r>
              <a:rPr lang="en-US" dirty="0" err="1"/>
              <a:t>supplychain</a:t>
            </a:r>
            <a:r>
              <a:rPr lang="en-US" dirty="0"/>
              <a:t> will be inclined to use it as well.</a:t>
            </a:r>
          </a:p>
        </p:txBody>
      </p:sp>
      <p:sp>
        <p:nvSpPr>
          <p:cNvPr id="3" name="Title 2">
            <a:extLst>
              <a:ext uri="{FF2B5EF4-FFF2-40B4-BE49-F238E27FC236}">
                <a16:creationId xmlns:a16="http://schemas.microsoft.com/office/drawing/2014/main" id="{3E263A67-6E3F-4567-929E-0141FE3220D6}"/>
              </a:ext>
            </a:extLst>
          </p:cNvPr>
          <p:cNvSpPr>
            <a:spLocks noGrp="1"/>
          </p:cNvSpPr>
          <p:nvPr>
            <p:ph type="title"/>
          </p:nvPr>
        </p:nvSpPr>
        <p:spPr/>
        <p:txBody>
          <a:bodyPr/>
          <a:lstStyle/>
          <a:p>
            <a:r>
              <a:rPr lang="en-US" dirty="0"/>
              <a:t>Customers</a:t>
            </a:r>
          </a:p>
        </p:txBody>
      </p:sp>
      <p:sp>
        <p:nvSpPr>
          <p:cNvPr id="4" name="Slide Number Placeholder 3">
            <a:extLst>
              <a:ext uri="{FF2B5EF4-FFF2-40B4-BE49-F238E27FC236}">
                <a16:creationId xmlns:a16="http://schemas.microsoft.com/office/drawing/2014/main" id="{A95B92D9-4B86-4467-962F-C69B4DEE90E2}"/>
              </a:ext>
            </a:extLst>
          </p:cNvPr>
          <p:cNvSpPr>
            <a:spLocks noGrp="1"/>
          </p:cNvSpPr>
          <p:nvPr>
            <p:ph type="sldNum" sz="quarter" idx="11"/>
          </p:nvPr>
        </p:nvSpPr>
        <p:spPr/>
        <p:txBody>
          <a:bodyPr/>
          <a:lstStyle/>
          <a:p>
            <a:fld id="{19B51A1E-902D-48AF-9020-955120F399B6}" type="slidenum">
              <a:rPr lang="en-US" noProof="0" smtClean="0"/>
              <a:pPr/>
              <a:t>7</a:t>
            </a:fld>
            <a:endParaRPr lang="en-US" noProof="0" dirty="0"/>
          </a:p>
        </p:txBody>
      </p:sp>
    </p:spTree>
    <p:extLst>
      <p:ext uri="{BB962C8B-B14F-4D97-AF65-F5344CB8AC3E}">
        <p14:creationId xmlns:p14="http://schemas.microsoft.com/office/powerpoint/2010/main" val="3081081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5D35DF-1DDB-4057-8B62-B07A68E2CA7E}"/>
              </a:ext>
            </a:extLst>
          </p:cNvPr>
          <p:cNvSpPr>
            <a:spLocks noGrp="1"/>
          </p:cNvSpPr>
          <p:nvPr>
            <p:ph idx="1"/>
          </p:nvPr>
        </p:nvSpPr>
        <p:spPr/>
        <p:txBody>
          <a:bodyPr/>
          <a:lstStyle/>
          <a:p>
            <a:r>
              <a:rPr lang="en-US" dirty="0"/>
              <a:t>The growth potential for the market is huge as the farm bill was just signed in 2018 and the USDA has yet to come out with the rules and regulations for hemp and until they do that no states rules and regulations can be approved. It is estimated that the USDA will finish up this process and states will be able to start licensing hemp in the next few months</a:t>
            </a:r>
          </a:p>
        </p:txBody>
      </p:sp>
      <p:sp>
        <p:nvSpPr>
          <p:cNvPr id="3" name="Title 2">
            <a:extLst>
              <a:ext uri="{FF2B5EF4-FFF2-40B4-BE49-F238E27FC236}">
                <a16:creationId xmlns:a16="http://schemas.microsoft.com/office/drawing/2014/main" id="{48298DA4-E48B-46ED-AECC-9DB3B7606D27}"/>
              </a:ext>
            </a:extLst>
          </p:cNvPr>
          <p:cNvSpPr>
            <a:spLocks noGrp="1"/>
          </p:cNvSpPr>
          <p:nvPr>
            <p:ph type="title"/>
          </p:nvPr>
        </p:nvSpPr>
        <p:spPr/>
        <p:txBody>
          <a:bodyPr/>
          <a:lstStyle/>
          <a:p>
            <a:r>
              <a:rPr lang="en-US" dirty="0"/>
              <a:t>Market(s) and Segmentation Model</a:t>
            </a:r>
          </a:p>
        </p:txBody>
      </p:sp>
      <p:sp>
        <p:nvSpPr>
          <p:cNvPr id="4" name="Slide Number Placeholder 3">
            <a:extLst>
              <a:ext uri="{FF2B5EF4-FFF2-40B4-BE49-F238E27FC236}">
                <a16:creationId xmlns:a16="http://schemas.microsoft.com/office/drawing/2014/main" id="{CA523A45-20AC-419C-AEC4-959C4961D072}"/>
              </a:ext>
            </a:extLst>
          </p:cNvPr>
          <p:cNvSpPr>
            <a:spLocks noGrp="1"/>
          </p:cNvSpPr>
          <p:nvPr>
            <p:ph type="sldNum" sz="quarter" idx="11"/>
          </p:nvPr>
        </p:nvSpPr>
        <p:spPr/>
        <p:txBody>
          <a:bodyPr/>
          <a:lstStyle/>
          <a:p>
            <a:fld id="{19B51A1E-902D-48AF-9020-955120F399B6}" type="slidenum">
              <a:rPr lang="en-US" noProof="0" smtClean="0"/>
              <a:pPr/>
              <a:t>8</a:t>
            </a:fld>
            <a:endParaRPr lang="en-US" noProof="0" dirty="0"/>
          </a:p>
        </p:txBody>
      </p:sp>
    </p:spTree>
    <p:extLst>
      <p:ext uri="{BB962C8B-B14F-4D97-AF65-F5344CB8AC3E}">
        <p14:creationId xmlns:p14="http://schemas.microsoft.com/office/powerpoint/2010/main" val="311277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215A-7D9D-4B71-81A1-3220FCFE316C}"/>
              </a:ext>
            </a:extLst>
          </p:cNvPr>
          <p:cNvSpPr>
            <a:spLocks noGrp="1"/>
          </p:cNvSpPr>
          <p:nvPr>
            <p:ph type="title"/>
          </p:nvPr>
        </p:nvSpPr>
        <p:spPr/>
        <p:txBody>
          <a:bodyPr/>
          <a:lstStyle/>
          <a:p>
            <a:r>
              <a:rPr lang="en-US" dirty="0"/>
              <a:t>The Problem</a:t>
            </a:r>
          </a:p>
        </p:txBody>
      </p:sp>
      <p:pic>
        <p:nvPicPr>
          <p:cNvPr id="67" name="Picture Placeholder 66" descr="Plant">
            <a:extLst>
              <a:ext uri="{FF2B5EF4-FFF2-40B4-BE49-F238E27FC236}">
                <a16:creationId xmlns:a16="http://schemas.microsoft.com/office/drawing/2014/main" id="{83A6FB07-C3E8-FC4B-818B-404D48DAF4FA}"/>
              </a:ext>
            </a:extLst>
          </p:cNvPr>
          <p:cNvPicPr>
            <a:picLocks noGrp="1" noChangeAspect="1"/>
          </p:cNvPicPr>
          <p:nvPr>
            <p:ph type="pic" sz="quarter" idx="27"/>
          </p:nvPr>
        </p:nvPicPr>
        <p:blipFill>
          <a:blip r:embed="rId3">
            <a:extLst>
              <a:ext uri="{96DAC541-7B7A-43D3-8B79-37D633B846F1}">
                <asvg:svgBlip xmlns:asvg="http://schemas.microsoft.com/office/drawing/2016/SVG/main" r:embed="rId4"/>
              </a:ext>
            </a:extLst>
          </a:blip>
          <a:srcRect/>
          <a:stretch/>
        </p:blipFill>
        <p:spPr>
          <a:xfrm>
            <a:off x="1076584" y="2358091"/>
            <a:ext cx="854075" cy="854075"/>
          </a:xfrm>
        </p:spPr>
      </p:pic>
      <p:sp>
        <p:nvSpPr>
          <p:cNvPr id="8" name="Text Placeholder 7">
            <a:extLst>
              <a:ext uri="{FF2B5EF4-FFF2-40B4-BE49-F238E27FC236}">
                <a16:creationId xmlns:a16="http://schemas.microsoft.com/office/drawing/2014/main" id="{E6971D8C-ECC5-4EDD-AC10-DDF4CA7E9DC3}"/>
              </a:ext>
            </a:extLst>
          </p:cNvPr>
          <p:cNvSpPr>
            <a:spLocks noGrp="1"/>
          </p:cNvSpPr>
          <p:nvPr>
            <p:ph type="body" sz="quarter" idx="16"/>
          </p:nvPr>
        </p:nvSpPr>
        <p:spPr/>
        <p:txBody>
          <a:bodyPr/>
          <a:lstStyle/>
          <a:p>
            <a:r>
              <a:rPr lang="en-US" dirty="0"/>
              <a:t>Seed</a:t>
            </a:r>
          </a:p>
        </p:txBody>
      </p:sp>
      <p:sp>
        <p:nvSpPr>
          <p:cNvPr id="13" name="Text Placeholder 12">
            <a:extLst>
              <a:ext uri="{FF2B5EF4-FFF2-40B4-BE49-F238E27FC236}">
                <a16:creationId xmlns:a16="http://schemas.microsoft.com/office/drawing/2014/main" id="{A6B0E616-411B-4401-BC87-821D72B9D614}"/>
              </a:ext>
            </a:extLst>
          </p:cNvPr>
          <p:cNvSpPr>
            <a:spLocks noGrp="1"/>
          </p:cNvSpPr>
          <p:nvPr>
            <p:ph type="body" sz="quarter" idx="21"/>
          </p:nvPr>
        </p:nvSpPr>
        <p:spPr/>
        <p:txBody>
          <a:bodyPr/>
          <a:lstStyle/>
          <a:p>
            <a:r>
              <a:rPr lang="en-US" dirty="0"/>
              <a:t>Lorem ipsum dolor sit amet, </a:t>
            </a:r>
            <a:r>
              <a:rPr lang="en-US" dirty="0" err="1"/>
              <a:t>consectetuer</a:t>
            </a:r>
            <a:r>
              <a:rPr lang="en-US" dirty="0"/>
              <a:t> adipiscing elit</a:t>
            </a:r>
          </a:p>
        </p:txBody>
      </p:sp>
      <p:pic>
        <p:nvPicPr>
          <p:cNvPr id="159" name="Picture Placeholder 158" descr="Cactus">
            <a:extLst>
              <a:ext uri="{FF2B5EF4-FFF2-40B4-BE49-F238E27FC236}">
                <a16:creationId xmlns:a16="http://schemas.microsoft.com/office/drawing/2014/main" id="{9F99EF5B-831D-4852-A739-269399B8FA71}"/>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9" name="Text Placeholder 8">
            <a:extLst>
              <a:ext uri="{FF2B5EF4-FFF2-40B4-BE49-F238E27FC236}">
                <a16:creationId xmlns:a16="http://schemas.microsoft.com/office/drawing/2014/main" id="{A6E9F776-E542-4D93-851A-A3A10F6D2A7D}"/>
              </a:ext>
            </a:extLst>
          </p:cNvPr>
          <p:cNvSpPr>
            <a:spLocks noGrp="1"/>
          </p:cNvSpPr>
          <p:nvPr>
            <p:ph type="body" sz="quarter" idx="17"/>
          </p:nvPr>
        </p:nvSpPr>
        <p:spPr/>
        <p:txBody>
          <a:bodyPr/>
          <a:lstStyle/>
          <a:p>
            <a:r>
              <a:rPr lang="en-US" dirty="0"/>
              <a:t>Cultivation</a:t>
            </a:r>
          </a:p>
        </p:txBody>
      </p:sp>
      <p:sp>
        <p:nvSpPr>
          <p:cNvPr id="4" name="Text Placeholder 3">
            <a:extLst>
              <a:ext uri="{FF2B5EF4-FFF2-40B4-BE49-F238E27FC236}">
                <a16:creationId xmlns:a16="http://schemas.microsoft.com/office/drawing/2014/main" id="{79CEA89E-0B03-4727-AB47-73EA4E2DF948}"/>
              </a:ext>
            </a:extLst>
          </p:cNvPr>
          <p:cNvSpPr>
            <a:spLocks noGrp="1"/>
          </p:cNvSpPr>
          <p:nvPr>
            <p:ph type="body" sz="quarter" idx="12"/>
          </p:nvPr>
        </p:nvSpPr>
        <p:spPr/>
        <p:txBody>
          <a:bodyPr/>
          <a:lstStyle/>
          <a:p>
            <a:r>
              <a:rPr lang="en-US" dirty="0"/>
              <a:t>Lorem ipsum dolor sit amet, consectetuer adipiscing elit</a:t>
            </a:r>
          </a:p>
        </p:txBody>
      </p:sp>
      <p:pic>
        <p:nvPicPr>
          <p:cNvPr id="161" name="Picture Placeholder 160" descr="Court">
            <a:extLst>
              <a:ext uri="{FF2B5EF4-FFF2-40B4-BE49-F238E27FC236}">
                <a16:creationId xmlns:a16="http://schemas.microsoft.com/office/drawing/2014/main" id="{22C4A1E7-2C42-4D5E-9D5C-DB503F231A34}"/>
              </a:ext>
            </a:extLst>
          </p:cNvPr>
          <p:cNvPicPr>
            <a:picLocks noGrp="1" noChangeAspect="1"/>
          </p:cNvPicPr>
          <p:nvPr>
            <p:ph type="pic" sz="quarter" idx="29"/>
          </p:nvPr>
        </p:nvPicPr>
        <p:blipFill>
          <a:blip r:embed="rId7">
            <a:extLst>
              <a:ext uri="{96DAC541-7B7A-43D3-8B79-37D633B846F1}">
                <asvg:svgBlip xmlns:asvg="http://schemas.microsoft.com/office/drawing/2016/SVG/main" r:embed="rId8"/>
              </a:ext>
            </a:extLst>
          </a:blip>
          <a:srcRect/>
          <a:stretch/>
        </p:blipFill>
        <p:spPr>
          <a:xfrm>
            <a:off x="5673898" y="2358091"/>
            <a:ext cx="854075" cy="854075"/>
          </a:xfrm>
        </p:spPr>
      </p:pic>
      <p:sp>
        <p:nvSpPr>
          <p:cNvPr id="10" name="Text Placeholder 9">
            <a:extLst>
              <a:ext uri="{FF2B5EF4-FFF2-40B4-BE49-F238E27FC236}">
                <a16:creationId xmlns:a16="http://schemas.microsoft.com/office/drawing/2014/main" id="{CE222CAE-9234-4B0E-90FC-584C469313C6}"/>
              </a:ext>
            </a:extLst>
          </p:cNvPr>
          <p:cNvSpPr>
            <a:spLocks noGrp="1"/>
          </p:cNvSpPr>
          <p:nvPr>
            <p:ph type="body" sz="quarter" idx="18"/>
          </p:nvPr>
        </p:nvSpPr>
        <p:spPr/>
        <p:txBody>
          <a:bodyPr/>
          <a:lstStyle/>
          <a:p>
            <a:r>
              <a:rPr lang="en-US" dirty="0"/>
              <a:t>Longer</a:t>
            </a:r>
            <a:br>
              <a:rPr lang="en-US" dirty="0"/>
            </a:br>
            <a:r>
              <a:rPr lang="en-US" dirty="0"/>
              <a:t>Winters</a:t>
            </a:r>
          </a:p>
        </p:txBody>
      </p:sp>
      <p:sp>
        <p:nvSpPr>
          <p:cNvPr id="5" name="Text Placeholder 4">
            <a:extLst>
              <a:ext uri="{FF2B5EF4-FFF2-40B4-BE49-F238E27FC236}">
                <a16:creationId xmlns:a16="http://schemas.microsoft.com/office/drawing/2014/main" id="{C4F969E5-6F82-4658-A735-72D16DDDD1D8}"/>
              </a:ext>
            </a:extLst>
          </p:cNvPr>
          <p:cNvSpPr>
            <a:spLocks noGrp="1"/>
          </p:cNvSpPr>
          <p:nvPr>
            <p:ph type="body" sz="quarter" idx="13"/>
          </p:nvPr>
        </p:nvSpPr>
        <p:spPr/>
        <p:txBody>
          <a:bodyPr/>
          <a:lstStyle/>
          <a:p>
            <a:r>
              <a:rPr lang="en-US" dirty="0"/>
              <a:t>Lorem ipsum dolor sit amet, consectetuer adipiscing elit</a:t>
            </a:r>
          </a:p>
        </p:txBody>
      </p:sp>
      <p:pic>
        <p:nvPicPr>
          <p:cNvPr id="163" name="Picture Placeholder 162" descr="Palm tree">
            <a:extLst>
              <a:ext uri="{FF2B5EF4-FFF2-40B4-BE49-F238E27FC236}">
                <a16:creationId xmlns:a16="http://schemas.microsoft.com/office/drawing/2014/main" id="{B21D58C1-B806-40E0-9006-675AF7916756}"/>
              </a:ext>
            </a:extLst>
          </p:cNvPr>
          <p:cNvPicPr>
            <a:picLocks noGrp="1" noChangeAspect="1"/>
          </p:cNvPicPr>
          <p:nvPr>
            <p:ph type="pic" sz="quarter" idx="30"/>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824651" y="2358090"/>
            <a:ext cx="997045" cy="997045"/>
          </a:xfrm>
        </p:spPr>
      </p:pic>
      <p:sp>
        <p:nvSpPr>
          <p:cNvPr id="11" name="Text Placeholder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a:lstStyle/>
          <a:p>
            <a:r>
              <a:rPr lang="en-US" dirty="0"/>
              <a:t>New</a:t>
            </a:r>
            <a:br>
              <a:rPr lang="en-US" dirty="0"/>
            </a:br>
            <a:r>
              <a:rPr lang="en-US" dirty="0"/>
              <a:t>Terrain</a:t>
            </a:r>
          </a:p>
        </p:txBody>
      </p:sp>
      <p:sp>
        <p:nvSpPr>
          <p:cNvPr id="6" name="Text Placeholder 5">
            <a:extLst>
              <a:ext uri="{FF2B5EF4-FFF2-40B4-BE49-F238E27FC236}">
                <a16:creationId xmlns:a16="http://schemas.microsoft.com/office/drawing/2014/main" id="{A163F1F1-E70E-4823-905B-45B18FCD35FA}"/>
              </a:ext>
            </a:extLst>
          </p:cNvPr>
          <p:cNvSpPr>
            <a:spLocks noGrp="1"/>
          </p:cNvSpPr>
          <p:nvPr>
            <p:ph type="body" sz="quarter" idx="14"/>
          </p:nvPr>
        </p:nvSpPr>
        <p:spPr/>
        <p:txBody>
          <a:bodyPr/>
          <a:lstStyle/>
          <a:p>
            <a:r>
              <a:rPr lang="en-US" dirty="0"/>
              <a:t>Lorem ipsum dolor sit amet, consectetuer adipiscing elit</a:t>
            </a:r>
          </a:p>
        </p:txBody>
      </p:sp>
      <p:pic>
        <p:nvPicPr>
          <p:cNvPr id="165" name="Picture Placeholder 164" descr="Factory">
            <a:extLst>
              <a:ext uri="{FF2B5EF4-FFF2-40B4-BE49-F238E27FC236}">
                <a16:creationId xmlns:a16="http://schemas.microsoft.com/office/drawing/2014/main" id="{6D714D76-10CE-413E-BCF3-42860232AB97}"/>
              </a:ext>
            </a:extLst>
          </p:cNvPr>
          <p:cNvPicPr>
            <a:picLocks noGrp="1" noChangeAspect="1"/>
          </p:cNvPicPr>
          <p:nvPr>
            <p:ph type="pic" sz="quarter" idx="31"/>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p:pic>
      <p:sp>
        <p:nvSpPr>
          <p:cNvPr id="12" name="Text Placeholder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a:lstStyle/>
          <a:p>
            <a:r>
              <a:rPr lang="en-US" dirty="0"/>
              <a:t>Industrial </a:t>
            </a:r>
            <a:br>
              <a:rPr lang="en-US" dirty="0"/>
            </a:br>
            <a:r>
              <a:rPr lang="en-US" dirty="0"/>
              <a:t>Impact</a:t>
            </a:r>
          </a:p>
        </p:txBody>
      </p:sp>
      <p:sp>
        <p:nvSpPr>
          <p:cNvPr id="7" name="Text Placeholder 6">
            <a:extLst>
              <a:ext uri="{FF2B5EF4-FFF2-40B4-BE49-F238E27FC236}">
                <a16:creationId xmlns:a16="http://schemas.microsoft.com/office/drawing/2014/main" id="{A938F1A8-AEA6-473B-9AF3-DA6DF3A50827}"/>
              </a:ext>
            </a:extLst>
          </p:cNvPr>
          <p:cNvSpPr>
            <a:spLocks noGrp="1"/>
          </p:cNvSpPr>
          <p:nvPr>
            <p:ph type="body" sz="quarter" idx="15"/>
          </p:nvPr>
        </p:nvSpPr>
        <p:spPr/>
        <p:txBody>
          <a:bodyPr/>
          <a:lstStyle/>
          <a:p>
            <a:r>
              <a:rPr lang="en-US" dirty="0"/>
              <a:t>Lorem ipsum dolor sit amet, consectetuer adipiscing elit</a:t>
            </a:r>
          </a:p>
        </p:txBody>
      </p:sp>
      <p:sp>
        <p:nvSpPr>
          <p:cNvPr id="3" name="Slide Number Placeholder 2">
            <a:extLst>
              <a:ext uri="{FF2B5EF4-FFF2-40B4-BE49-F238E27FC236}">
                <a16:creationId xmlns:a16="http://schemas.microsoft.com/office/drawing/2014/main" id="{B2A7A116-BC28-4E39-B586-25212F9948F2}"/>
              </a:ext>
            </a:extLst>
          </p:cNvPr>
          <p:cNvSpPr>
            <a:spLocks noGrp="1"/>
          </p:cNvSpPr>
          <p:nvPr>
            <p:ph type="sldNum" sz="quarter" idx="11"/>
          </p:nvPr>
        </p:nvSpPr>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3737687488"/>
      </p:ext>
    </p:extLst>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5F490261-1200-4EC7-95B0-2241EE54AA34}">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0</TotalTime>
  <Words>1221</Words>
  <Application>Microsoft Office PowerPoint</Application>
  <PresentationFormat>Widescreen</PresentationFormat>
  <Paragraphs>307</Paragraphs>
  <Slides>25</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Rockwell</vt:lpstr>
      <vt:lpstr>Times New Roman</vt:lpstr>
      <vt:lpstr>Office Theme</vt:lpstr>
      <vt:lpstr>Hemp Chain</vt:lpstr>
      <vt:lpstr>The Problem</vt:lpstr>
      <vt:lpstr>The Problem</vt:lpstr>
      <vt:lpstr>The Problem</vt:lpstr>
      <vt:lpstr>Product or Service</vt:lpstr>
      <vt:lpstr>Product Or Service</vt:lpstr>
      <vt:lpstr>Customers</vt:lpstr>
      <vt:lpstr>Market(s) and Segmentation Model</vt:lpstr>
      <vt:lpstr>The Problem</vt:lpstr>
      <vt:lpstr>The Solution</vt:lpstr>
      <vt:lpstr>The Product</vt:lpstr>
      <vt:lpstr>Digital Product</vt:lpstr>
      <vt:lpstr>Divider Slide Title</vt:lpstr>
      <vt:lpstr>Business Model</vt:lpstr>
      <vt:lpstr>Market Opportunity</vt:lpstr>
      <vt:lpstr>Competition</vt:lpstr>
      <vt:lpstr>Growth Strategy</vt:lpstr>
      <vt:lpstr>Traction</vt:lpstr>
      <vt:lpstr>Timeline</vt:lpstr>
      <vt:lpstr>Financials</vt:lpstr>
      <vt:lpstr>Team</vt:lpstr>
      <vt:lpstr>Funding</vt:lpstr>
      <vt:lpstr>Summary</vt:lpstr>
      <vt:lpstr>Thank You</vt:lpstr>
      <vt:lpstr>Customize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2019-09-06T07:05:48Z</dcterms:created>
  <dcterms:modified xsi:type="dcterms:W3CDTF">2019-09-09T05:41:29Z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